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8288000" cy="10287000"/>
  <p:notesSz cx="6858000" cy="9144000"/>
  <p:embeddedFontLst>
    <p:embeddedFont>
      <p:font typeface="Helvetica World Bold" panose="020B0604020202020204" charset="-128"/>
      <p:regular r:id="rId30"/>
    </p:embeddedFont>
    <p:embeddedFont>
      <p:font typeface="Aileron Bold" panose="020B0604020202020204" charset="0"/>
      <p:regular r:id="rId31"/>
    </p:embeddedFont>
    <p:embeddedFont>
      <p:font typeface="Arial MT Pro Bold" panose="020B0604020202020204" charset="0"/>
      <p:regular r:id="rId32"/>
    </p:embeddedFont>
    <p:embeddedFont>
      <p:font typeface="Arimo" panose="020B0604020202020204" charset="0"/>
      <p:regular r:id="rId33"/>
    </p:embeddedFont>
    <p:embeddedFont>
      <p:font typeface="Arimo Bold" panose="020B0604020202020204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tchy Mager" panose="020B0604020202020204" charset="0"/>
      <p:regular r:id="rId39"/>
    </p:embeddedFont>
    <p:embeddedFont>
      <p:font typeface="Inter" panose="020B0604020202020204" charset="0"/>
      <p:regular r:id="rId40"/>
    </p:embeddedFont>
    <p:embeddedFont>
      <p:font typeface="Noto Serif" panose="02020600060500020200" pitchFamily="18" charset="0"/>
      <p:regular r:id="rId41"/>
      <p:bold r:id="rId42"/>
      <p:italic r:id="rId43"/>
      <p:boldItalic r:id="rId44"/>
    </p:embeddedFont>
    <p:embeddedFont>
      <p:font typeface="Noto Serif Bold" panose="02020800060500020200" charset="0"/>
      <p:regular r:id="rId45"/>
    </p:embeddedFont>
    <p:embeddedFont>
      <p:font typeface="Open Sauce" panose="020B0604020202020204" charset="0"/>
      <p:regular r:id="rId46"/>
    </p:embeddedFont>
    <p:embeddedFont>
      <p:font typeface="Poppins" panose="00000500000000000000" pitchFamily="2" charset="0"/>
      <p:regular r:id="rId47"/>
      <p:bold r:id="rId48"/>
      <p:italic r:id="rId49"/>
      <p:boldItalic r:id="rId50"/>
    </p:embeddedFont>
    <p:embeddedFont>
      <p:font typeface="Poppins Bold" panose="00000800000000000000" charset="0"/>
      <p:regular r:id="rId51"/>
    </p:embeddedFont>
    <p:embeddedFont>
      <p:font typeface="Poppins Medium" panose="00000600000000000000" pitchFamily="2" charset="0"/>
      <p:regular r:id="rId52"/>
      <p:italic r:id="rId53"/>
    </p:embeddedFont>
    <p:embeddedFont>
      <p:font typeface="Poppins Semi-Bold" panose="020B0604020202020204" charset="0"/>
      <p:regular r:id="rId54"/>
    </p:embeddedFont>
    <p:embeddedFont>
      <p:font typeface="Poppins Ultra-Bold" panose="020B0604020202020204" charset="0"/>
      <p:regular r:id="rId55"/>
    </p:embeddedFont>
    <p:embeddedFont>
      <p:font typeface="Prata" panose="020B0604020202020204" charset="0"/>
      <p:regular r:id="rId56"/>
    </p:embeddedFont>
    <p:embeddedFont>
      <p:font typeface="Raleway" pitchFamily="2" charset="0"/>
      <p:regular r:id="rId57"/>
      <p:bold r:id="rId58"/>
      <p:italic r:id="rId59"/>
      <p:boldItalic r:id="rId6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820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55" Type="http://schemas.openxmlformats.org/officeDocument/2006/relationships/font" Target="fonts/font26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font" Target="fonts/font24.fntdata"/><Relationship Id="rId58" Type="http://schemas.openxmlformats.org/officeDocument/2006/relationships/font" Target="fonts/font29.fntdata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56" Type="http://schemas.openxmlformats.org/officeDocument/2006/relationships/font" Target="fonts/font27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2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59" Type="http://schemas.openxmlformats.org/officeDocument/2006/relationships/font" Target="fonts/font30.fntdata"/><Relationship Id="rId20" Type="http://schemas.openxmlformats.org/officeDocument/2006/relationships/slide" Target="slides/slide19.xml"/><Relationship Id="rId41" Type="http://schemas.openxmlformats.org/officeDocument/2006/relationships/font" Target="fonts/font12.fntdata"/><Relationship Id="rId54" Type="http://schemas.openxmlformats.org/officeDocument/2006/relationships/font" Target="fonts/font25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57" Type="http://schemas.openxmlformats.org/officeDocument/2006/relationships/font" Target="fonts/font28.fntdata"/><Relationship Id="rId10" Type="http://schemas.openxmlformats.org/officeDocument/2006/relationships/slide" Target="slides/slide9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font" Target="fonts/font23.fntdata"/><Relationship Id="rId60" Type="http://schemas.openxmlformats.org/officeDocument/2006/relationships/font" Target="fonts/font31.fnt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11.sv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8.png"/><Relationship Id="rId7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1.svg"/><Relationship Id="rId10" Type="http://schemas.openxmlformats.org/officeDocument/2006/relationships/image" Target="../media/image35.png"/><Relationship Id="rId4" Type="http://schemas.openxmlformats.org/officeDocument/2006/relationships/image" Target="../media/image10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.png"/><Relationship Id="rId7" Type="http://schemas.openxmlformats.org/officeDocument/2006/relationships/image" Target="../media/image3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image" Target="../media/image4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Relationship Id="rId9" Type="http://schemas.openxmlformats.org/officeDocument/2006/relationships/image" Target="../media/image11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sv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8.png"/><Relationship Id="rId10" Type="http://schemas.openxmlformats.org/officeDocument/2006/relationships/image" Target="../media/image51.jpeg"/><Relationship Id="rId4" Type="http://schemas.openxmlformats.org/officeDocument/2006/relationships/image" Target="../media/image7.png"/><Relationship Id="rId9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11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.png"/><Relationship Id="rId7" Type="http://schemas.openxmlformats.org/officeDocument/2006/relationships/image" Target="../media/image21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8.png"/><Relationship Id="rId7" Type="http://schemas.openxmlformats.org/officeDocument/2006/relationships/image" Target="../media/image5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60.png"/><Relationship Id="rId7" Type="http://schemas.openxmlformats.org/officeDocument/2006/relationships/image" Target="../media/image2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1.png"/><Relationship Id="rId9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1.svg"/><Relationship Id="rId4" Type="http://schemas.openxmlformats.org/officeDocument/2006/relationships/image" Target="../media/image3.jpe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svg"/><Relationship Id="rId7" Type="http://schemas.openxmlformats.org/officeDocument/2006/relationships/image" Target="../media/image8.png"/><Relationship Id="rId12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1.svg"/><Relationship Id="rId10" Type="http://schemas.openxmlformats.org/officeDocument/2006/relationships/image" Target="../media/image28.png"/><Relationship Id="rId4" Type="http://schemas.openxmlformats.org/officeDocument/2006/relationships/image" Target="../media/image20.png"/><Relationship Id="rId9" Type="http://schemas.openxmlformats.org/officeDocument/2006/relationships/image" Target="../media/image2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12" Type="http://schemas.openxmlformats.org/officeDocument/2006/relationships/image" Target="../media/image3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32.png"/><Relationship Id="rId5" Type="http://schemas.openxmlformats.org/officeDocument/2006/relationships/image" Target="../media/image4.png"/><Relationship Id="rId10" Type="http://schemas.openxmlformats.org/officeDocument/2006/relationships/image" Target="../media/image31.png"/><Relationship Id="rId4" Type="http://schemas.openxmlformats.org/officeDocument/2006/relationships/image" Target="../media/image3.jpeg"/><Relationship Id="rId9" Type="http://schemas.openxmlformats.org/officeDocument/2006/relationships/image" Target="../media/image30.svg"/><Relationship Id="rId14" Type="http://schemas.openxmlformats.org/officeDocument/2006/relationships/image" Target="../media/image1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F54C0C12-439F-4855-8A0B-ACAA5AAF0DA6}"/>
              </a:ext>
            </a:extLst>
          </p:cNvPr>
          <p:cNvGrpSpPr/>
          <p:nvPr/>
        </p:nvGrpSpPr>
        <p:grpSpPr>
          <a:xfrm>
            <a:off x="-4038600" y="-2400300"/>
            <a:ext cx="27061681" cy="14595523"/>
            <a:chOff x="-4211830" y="-2420492"/>
            <a:chExt cx="27061681" cy="14595523"/>
          </a:xfrm>
        </p:grpSpPr>
        <p:sp>
          <p:nvSpPr>
            <p:cNvPr id="2" name="Freeform 2"/>
            <p:cNvSpPr/>
            <p:nvPr/>
          </p:nvSpPr>
          <p:spPr>
            <a:xfrm>
              <a:off x="-424202" y="-1444899"/>
              <a:ext cx="18712202" cy="6904458"/>
            </a:xfrm>
            <a:custGeom>
              <a:avLst/>
              <a:gdLst/>
              <a:ahLst/>
              <a:cxnLst/>
              <a:rect l="l" t="t" r="r" b="b"/>
              <a:pathLst>
                <a:path w="18712202" h="6904458">
                  <a:moveTo>
                    <a:pt x="0" y="0"/>
                  </a:moveTo>
                  <a:lnTo>
                    <a:pt x="18712202" y="0"/>
                  </a:lnTo>
                  <a:lnTo>
                    <a:pt x="18712202" y="6904458"/>
                  </a:lnTo>
                  <a:lnTo>
                    <a:pt x="0" y="69044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1031" b="-40223"/>
              </a:stretch>
            </a:blipFill>
          </p:spPr>
        </p:sp>
        <p:sp>
          <p:nvSpPr>
            <p:cNvPr id="3" name="Freeform 3"/>
            <p:cNvSpPr/>
            <p:nvPr/>
          </p:nvSpPr>
          <p:spPr>
            <a:xfrm>
              <a:off x="2747219" y="1952638"/>
              <a:ext cx="13143584" cy="7628382"/>
            </a:xfrm>
            <a:custGeom>
              <a:avLst/>
              <a:gdLst/>
              <a:ahLst/>
              <a:cxnLst/>
              <a:rect l="l" t="t" r="r" b="b"/>
              <a:pathLst>
                <a:path w="16230600" h="7628382">
                  <a:moveTo>
                    <a:pt x="0" y="0"/>
                  </a:moveTo>
                  <a:lnTo>
                    <a:pt x="16230600" y="0"/>
                  </a:lnTo>
                  <a:lnTo>
                    <a:pt x="16230600" y="7628382"/>
                  </a:lnTo>
                  <a:lnTo>
                    <a:pt x="0" y="76283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IN" dirty="0"/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-4211830" y="-956882"/>
              <a:ext cx="8513571" cy="13131913"/>
              <a:chOff x="3112577" y="943733"/>
              <a:chExt cx="11351428" cy="17509216"/>
            </a:xfrm>
          </p:grpSpPr>
          <p:grpSp>
            <p:nvGrpSpPr>
              <p:cNvPr id="12" name="Group 12"/>
              <p:cNvGrpSpPr/>
              <p:nvPr/>
            </p:nvGrpSpPr>
            <p:grpSpPr>
              <a:xfrm>
                <a:off x="4575292" y="1509630"/>
                <a:ext cx="7358311" cy="13716000"/>
                <a:chOff x="207882" y="34603"/>
                <a:chExt cx="854996" cy="1593725"/>
              </a:xfrm>
            </p:grpSpPr>
            <p:sp>
              <p:nvSpPr>
                <p:cNvPr id="13" name="Freeform 13"/>
                <p:cNvSpPr/>
                <p:nvPr/>
              </p:nvSpPr>
              <p:spPr>
                <a:xfrm>
                  <a:off x="207882" y="34603"/>
                  <a:ext cx="854996" cy="159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996" h="1593725">
                      <a:moveTo>
                        <a:pt x="0" y="0"/>
                      </a:moveTo>
                      <a:lnTo>
                        <a:pt x="854996" y="0"/>
                      </a:lnTo>
                      <a:lnTo>
                        <a:pt x="854996" y="1593725"/>
                      </a:lnTo>
                      <a:lnTo>
                        <a:pt x="0" y="1593725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 l="-89888" r="-89888"/>
                  </a:stretch>
                </a:blipFill>
              </p:spPr>
            </p:sp>
          </p:grpSp>
          <p:sp>
            <p:nvSpPr>
              <p:cNvPr id="14" name="Freeform 14"/>
              <p:cNvSpPr/>
              <p:nvPr/>
            </p:nvSpPr>
            <p:spPr>
              <a:xfrm>
                <a:off x="6091116" y="11159024"/>
                <a:ext cx="7248338" cy="7293925"/>
              </a:xfrm>
              <a:custGeom>
                <a:avLst/>
                <a:gdLst/>
                <a:ahLst/>
                <a:cxnLst/>
                <a:rect l="l" t="t" r="r" b="b"/>
                <a:pathLst>
                  <a:path w="7248338" h="7293925">
                    <a:moveTo>
                      <a:pt x="0" y="0"/>
                    </a:moveTo>
                    <a:lnTo>
                      <a:pt x="7248338" y="0"/>
                    </a:lnTo>
                    <a:lnTo>
                      <a:pt x="7248338" y="7293925"/>
                    </a:lnTo>
                    <a:lnTo>
                      <a:pt x="0" y="729392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</p:sp>
          <p:sp>
            <p:nvSpPr>
              <p:cNvPr id="15" name="Freeform 15"/>
              <p:cNvSpPr/>
              <p:nvPr/>
            </p:nvSpPr>
            <p:spPr>
              <a:xfrm rot="16969284">
                <a:off x="7544289" y="1232055"/>
                <a:ext cx="7208037" cy="6631394"/>
              </a:xfrm>
              <a:custGeom>
                <a:avLst/>
                <a:gdLst/>
                <a:ahLst/>
                <a:cxnLst/>
                <a:rect l="l" t="t" r="r" b="b"/>
                <a:pathLst>
                  <a:path w="7208037" h="6631394">
                    <a:moveTo>
                      <a:pt x="0" y="0"/>
                    </a:moveTo>
                    <a:lnTo>
                      <a:pt x="7208037" y="0"/>
                    </a:lnTo>
                    <a:lnTo>
                      <a:pt x="7208037" y="6631394"/>
                    </a:lnTo>
                    <a:lnTo>
                      <a:pt x="0" y="663139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</p:spPr>
          </p:sp>
          <p:sp>
            <p:nvSpPr>
              <p:cNvPr id="16" name="Freeform 16"/>
              <p:cNvSpPr/>
              <p:nvPr/>
            </p:nvSpPr>
            <p:spPr>
              <a:xfrm rot="12675367">
                <a:off x="3112577" y="5640348"/>
                <a:ext cx="3351683" cy="6039068"/>
              </a:xfrm>
              <a:custGeom>
                <a:avLst/>
                <a:gdLst/>
                <a:ahLst/>
                <a:cxnLst/>
                <a:rect l="l" t="t" r="r" b="b"/>
                <a:pathLst>
                  <a:path w="3351683" h="6039068">
                    <a:moveTo>
                      <a:pt x="0" y="0"/>
                    </a:moveTo>
                    <a:lnTo>
                      <a:pt x="3351682" y="0"/>
                    </a:lnTo>
                    <a:lnTo>
                      <a:pt x="3351682" y="6039068"/>
                    </a:lnTo>
                    <a:lnTo>
                      <a:pt x="0" y="603906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</p:spPr>
          </p:sp>
        </p:grpSp>
        <p:grpSp>
          <p:nvGrpSpPr>
            <p:cNvPr id="17" name="Group 17"/>
            <p:cNvGrpSpPr/>
            <p:nvPr/>
          </p:nvGrpSpPr>
          <p:grpSpPr>
            <a:xfrm rot="-10800000">
              <a:off x="14336281" y="-2420492"/>
              <a:ext cx="8513570" cy="13131912"/>
              <a:chOff x="2649988" y="914558"/>
              <a:chExt cx="11351427" cy="17509215"/>
            </a:xfrm>
          </p:grpSpPr>
          <p:grpSp>
            <p:nvGrpSpPr>
              <p:cNvPr id="18" name="Group 18"/>
              <p:cNvGrpSpPr/>
              <p:nvPr/>
            </p:nvGrpSpPr>
            <p:grpSpPr>
              <a:xfrm>
                <a:off x="4112706" y="1480446"/>
                <a:ext cx="7358311" cy="13716000"/>
                <a:chOff x="154132" y="31212"/>
                <a:chExt cx="854996" cy="1593725"/>
              </a:xfrm>
            </p:grpSpPr>
            <p:sp>
              <p:nvSpPr>
                <p:cNvPr id="19" name="Freeform 19"/>
                <p:cNvSpPr/>
                <p:nvPr/>
              </p:nvSpPr>
              <p:spPr>
                <a:xfrm>
                  <a:off x="154132" y="31212"/>
                  <a:ext cx="854996" cy="159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996" h="1593725">
                      <a:moveTo>
                        <a:pt x="0" y="0"/>
                      </a:moveTo>
                      <a:lnTo>
                        <a:pt x="854996" y="0"/>
                      </a:lnTo>
                      <a:lnTo>
                        <a:pt x="854996" y="1593725"/>
                      </a:lnTo>
                      <a:lnTo>
                        <a:pt x="0" y="1593725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 l="-89888" r="-89888"/>
                  </a:stretch>
                </a:blipFill>
              </p:spPr>
            </p:sp>
          </p:grpSp>
          <p:sp>
            <p:nvSpPr>
              <p:cNvPr id="20" name="Freeform 20"/>
              <p:cNvSpPr/>
              <p:nvPr/>
            </p:nvSpPr>
            <p:spPr>
              <a:xfrm>
                <a:off x="5628528" y="11129848"/>
                <a:ext cx="7248338" cy="7293925"/>
              </a:xfrm>
              <a:custGeom>
                <a:avLst/>
                <a:gdLst/>
                <a:ahLst/>
                <a:cxnLst/>
                <a:rect l="l" t="t" r="r" b="b"/>
                <a:pathLst>
                  <a:path w="7248338" h="7293925">
                    <a:moveTo>
                      <a:pt x="0" y="0"/>
                    </a:moveTo>
                    <a:lnTo>
                      <a:pt x="7248338" y="0"/>
                    </a:lnTo>
                    <a:lnTo>
                      <a:pt x="7248338" y="7293925"/>
                    </a:lnTo>
                    <a:lnTo>
                      <a:pt x="0" y="729392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</p:sp>
          <p:sp>
            <p:nvSpPr>
              <p:cNvPr id="21" name="Freeform 21"/>
              <p:cNvSpPr/>
              <p:nvPr/>
            </p:nvSpPr>
            <p:spPr>
              <a:xfrm rot="16969284">
                <a:off x="7081699" y="1202879"/>
                <a:ext cx="7208037" cy="6631395"/>
              </a:xfrm>
              <a:custGeom>
                <a:avLst/>
                <a:gdLst/>
                <a:ahLst/>
                <a:cxnLst/>
                <a:rect l="l" t="t" r="r" b="b"/>
                <a:pathLst>
                  <a:path w="7208037" h="6631394">
                    <a:moveTo>
                      <a:pt x="0" y="0"/>
                    </a:moveTo>
                    <a:lnTo>
                      <a:pt x="7208037" y="0"/>
                    </a:lnTo>
                    <a:lnTo>
                      <a:pt x="7208037" y="6631394"/>
                    </a:lnTo>
                    <a:lnTo>
                      <a:pt x="0" y="663139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</p:spPr>
          </p:sp>
          <p:sp>
            <p:nvSpPr>
              <p:cNvPr id="22" name="Freeform 22"/>
              <p:cNvSpPr/>
              <p:nvPr/>
            </p:nvSpPr>
            <p:spPr>
              <a:xfrm rot="12675367">
                <a:off x="2649988" y="5611172"/>
                <a:ext cx="3351683" cy="6039068"/>
              </a:xfrm>
              <a:custGeom>
                <a:avLst/>
                <a:gdLst/>
                <a:ahLst/>
                <a:cxnLst/>
                <a:rect l="l" t="t" r="r" b="b"/>
                <a:pathLst>
                  <a:path w="3351683" h="6039068">
                    <a:moveTo>
                      <a:pt x="0" y="0"/>
                    </a:moveTo>
                    <a:lnTo>
                      <a:pt x="3351682" y="0"/>
                    </a:lnTo>
                    <a:lnTo>
                      <a:pt x="3351682" y="6039068"/>
                    </a:lnTo>
                    <a:lnTo>
                      <a:pt x="0" y="603906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</p:spPr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4ACAFA3-1AAC-4BA1-8050-485DA982752D}"/>
              </a:ext>
            </a:extLst>
          </p:cNvPr>
          <p:cNvGrpSpPr/>
          <p:nvPr/>
        </p:nvGrpSpPr>
        <p:grpSpPr>
          <a:xfrm>
            <a:off x="5934616" y="5653825"/>
            <a:ext cx="6421848" cy="4100714"/>
            <a:chOff x="5934616" y="5653825"/>
            <a:chExt cx="6421848" cy="4100714"/>
          </a:xfrm>
        </p:grpSpPr>
        <p:grpSp>
          <p:nvGrpSpPr>
            <p:cNvPr id="4" name="Group 4"/>
            <p:cNvGrpSpPr/>
            <p:nvPr/>
          </p:nvGrpSpPr>
          <p:grpSpPr>
            <a:xfrm>
              <a:off x="5934616" y="5653825"/>
              <a:ext cx="6421848" cy="3303866"/>
              <a:chOff x="0" y="0"/>
              <a:chExt cx="8562464" cy="4405154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544473" y="2312229"/>
                <a:ext cx="7473518" cy="762478"/>
              </a:xfrm>
              <a:custGeom>
                <a:avLst/>
                <a:gdLst/>
                <a:ahLst/>
                <a:cxnLst/>
                <a:rect l="l" t="t" r="r" b="b"/>
                <a:pathLst>
                  <a:path w="7473518" h="762478">
                    <a:moveTo>
                      <a:pt x="0" y="0"/>
                    </a:moveTo>
                    <a:lnTo>
                      <a:pt x="7473518" y="0"/>
                    </a:lnTo>
                    <a:lnTo>
                      <a:pt x="7473518" y="762478"/>
                    </a:lnTo>
                    <a:lnTo>
                      <a:pt x="0" y="76247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/>
                <a:stretch>
                  <a:fillRect t="-9980" b="-9980"/>
                </a:stretch>
              </a:blipFill>
            </p:spPr>
          </p:sp>
          <p:sp>
            <p:nvSpPr>
              <p:cNvPr id="6" name="Freeform 6"/>
              <p:cNvSpPr/>
              <p:nvPr/>
            </p:nvSpPr>
            <p:spPr>
              <a:xfrm>
                <a:off x="2886919" y="0"/>
                <a:ext cx="2788626" cy="2318431"/>
              </a:xfrm>
              <a:custGeom>
                <a:avLst/>
                <a:gdLst/>
                <a:ahLst/>
                <a:cxnLst/>
                <a:rect l="l" t="t" r="r" b="b"/>
                <a:pathLst>
                  <a:path w="2788626" h="2318431">
                    <a:moveTo>
                      <a:pt x="0" y="0"/>
                    </a:moveTo>
                    <a:lnTo>
                      <a:pt x="2788626" y="0"/>
                    </a:lnTo>
                    <a:lnTo>
                      <a:pt x="2788626" y="2318431"/>
                    </a:lnTo>
                    <a:lnTo>
                      <a:pt x="0" y="231843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/>
                <a:stretch>
                  <a:fillRect t="-9980" b="-9980"/>
                </a:stretch>
              </a:blipFill>
            </p:spPr>
          </p:sp>
          <p:grpSp>
            <p:nvGrpSpPr>
              <p:cNvPr id="7" name="Group 7"/>
              <p:cNvGrpSpPr/>
              <p:nvPr/>
            </p:nvGrpSpPr>
            <p:grpSpPr>
              <a:xfrm>
                <a:off x="0" y="3385251"/>
                <a:ext cx="8562464" cy="1019904"/>
                <a:chOff x="0" y="0"/>
                <a:chExt cx="1665992" cy="198442"/>
              </a:xfrm>
            </p:grpSpPr>
            <p:sp>
              <p:nvSpPr>
                <p:cNvPr id="8" name="Freeform 8"/>
                <p:cNvSpPr/>
                <p:nvPr/>
              </p:nvSpPr>
              <p:spPr>
                <a:xfrm>
                  <a:off x="0" y="0"/>
                  <a:ext cx="1665992" cy="198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5992" h="198442">
                      <a:moveTo>
                        <a:pt x="15104" y="0"/>
                      </a:moveTo>
                      <a:lnTo>
                        <a:pt x="1650888" y="0"/>
                      </a:lnTo>
                      <a:cubicBezTo>
                        <a:pt x="1654894" y="0"/>
                        <a:pt x="1658735" y="1591"/>
                        <a:pt x="1661568" y="4424"/>
                      </a:cubicBezTo>
                      <a:cubicBezTo>
                        <a:pt x="1664401" y="7256"/>
                        <a:pt x="1665992" y="11098"/>
                        <a:pt x="1665992" y="15104"/>
                      </a:cubicBezTo>
                      <a:lnTo>
                        <a:pt x="1665992" y="183338"/>
                      </a:lnTo>
                      <a:cubicBezTo>
                        <a:pt x="1665992" y="187344"/>
                        <a:pt x="1664401" y="191186"/>
                        <a:pt x="1661568" y="194018"/>
                      </a:cubicBezTo>
                      <a:cubicBezTo>
                        <a:pt x="1658735" y="196851"/>
                        <a:pt x="1654894" y="198442"/>
                        <a:pt x="1650888" y="198442"/>
                      </a:cubicBezTo>
                      <a:lnTo>
                        <a:pt x="15104" y="198442"/>
                      </a:lnTo>
                      <a:cubicBezTo>
                        <a:pt x="6762" y="198442"/>
                        <a:pt x="0" y="191680"/>
                        <a:pt x="0" y="183338"/>
                      </a:cubicBezTo>
                      <a:lnTo>
                        <a:pt x="0" y="15104"/>
                      </a:lnTo>
                      <a:cubicBezTo>
                        <a:pt x="0" y="11098"/>
                        <a:pt x="1591" y="7256"/>
                        <a:pt x="4424" y="4424"/>
                      </a:cubicBezTo>
                      <a:cubicBezTo>
                        <a:pt x="7256" y="1591"/>
                        <a:pt x="11098" y="0"/>
                        <a:pt x="15104" y="0"/>
                      </a:cubicBezTo>
                      <a:close/>
                    </a:path>
                  </a:pathLst>
                </a:custGeom>
                <a:solidFill>
                  <a:srgbClr val="3A0085"/>
                </a:solidFill>
              </p:spPr>
            </p:sp>
            <p:sp>
              <p:nvSpPr>
                <p:cNvPr id="9" name="TextBox 9"/>
                <p:cNvSpPr txBox="1"/>
                <p:nvPr/>
              </p:nvSpPr>
              <p:spPr>
                <a:xfrm>
                  <a:off x="0" y="28575"/>
                  <a:ext cx="1665992" cy="169867"/>
                </a:xfrm>
                <a:prstGeom prst="rect">
                  <a:avLst/>
                </a:prstGeom>
              </p:spPr>
              <p:txBody>
                <a:bodyPr lIns="57631" tIns="57631" rIns="57631" bIns="57631" rtlCol="0" anchor="ctr"/>
                <a:lstStyle/>
                <a:p>
                  <a:pPr algn="ctr">
                    <a:lnSpc>
                      <a:spcPts val="2200"/>
                    </a:lnSpc>
                  </a:pPr>
                  <a:endParaRPr/>
                </a:p>
              </p:txBody>
            </p:sp>
          </p:grpSp>
          <p:sp>
            <p:nvSpPr>
              <p:cNvPr id="10" name="TextBox 10"/>
              <p:cNvSpPr txBox="1"/>
              <p:nvPr/>
            </p:nvSpPr>
            <p:spPr>
              <a:xfrm>
                <a:off x="315434" y="3482985"/>
                <a:ext cx="8074686" cy="71732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l">
                  <a:lnSpc>
                    <a:spcPts val="4548"/>
                  </a:lnSpc>
                </a:pPr>
                <a:r>
                  <a:rPr lang="en-US" sz="3248">
                    <a:solidFill>
                      <a:srgbClr val="FFFFFF"/>
                    </a:solidFill>
                    <a:latin typeface="Inter"/>
                    <a:ea typeface="Inter"/>
                    <a:cs typeface="Inter"/>
                    <a:sym typeface="Inter"/>
                  </a:rPr>
                  <a:t>WealthInfinity Global PVT LTD.</a:t>
                </a:r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7632162" y="9447886"/>
              <a:ext cx="3023675" cy="3066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1800" b="1">
                  <a:solidFill>
                    <a:srgbClr val="3A0085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www.mywealthinfinity.com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2A7B21B5-81A5-4571-928C-973F6B36F351}"/>
              </a:ext>
            </a:extLst>
          </p:cNvPr>
          <p:cNvGrpSpPr/>
          <p:nvPr/>
        </p:nvGrpSpPr>
        <p:grpSpPr>
          <a:xfrm>
            <a:off x="8080531" y="0"/>
            <a:ext cx="11527407" cy="9633466"/>
            <a:chOff x="8080531" y="0"/>
            <a:chExt cx="11527407" cy="9633466"/>
          </a:xfrm>
        </p:grpSpPr>
        <p:grpSp>
          <p:nvGrpSpPr>
            <p:cNvPr id="5" name="Group 5"/>
            <p:cNvGrpSpPr/>
            <p:nvPr/>
          </p:nvGrpSpPr>
          <p:grpSpPr>
            <a:xfrm>
              <a:off x="8080531" y="0"/>
              <a:ext cx="11527407" cy="5505435"/>
              <a:chOff x="0" y="0"/>
              <a:chExt cx="8944636" cy="427191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944635" cy="4271916"/>
              </a:xfrm>
              <a:custGeom>
                <a:avLst/>
                <a:gdLst/>
                <a:ahLst/>
                <a:cxnLst/>
                <a:rect l="l" t="t" r="r" b="b"/>
                <a:pathLst>
                  <a:path w="8944635" h="4271916">
                    <a:moveTo>
                      <a:pt x="8762165" y="0"/>
                    </a:moveTo>
                    <a:cubicBezTo>
                      <a:pt x="7000072" y="0"/>
                      <a:pt x="5230823" y="0"/>
                      <a:pt x="3468730" y="0"/>
                    </a:cubicBezTo>
                    <a:lnTo>
                      <a:pt x="3468730" y="129414"/>
                    </a:lnTo>
                    <a:cubicBezTo>
                      <a:pt x="3305937" y="129414"/>
                      <a:pt x="3084110" y="129414"/>
                      <a:pt x="2921318" y="129414"/>
                    </a:cubicBezTo>
                    <a:lnTo>
                      <a:pt x="2921318" y="258827"/>
                    </a:lnTo>
                    <a:cubicBezTo>
                      <a:pt x="2758526" y="258827"/>
                      <a:pt x="2536698" y="258827"/>
                      <a:pt x="2373906" y="258827"/>
                    </a:cubicBezTo>
                    <a:lnTo>
                      <a:pt x="2373906" y="388241"/>
                    </a:lnTo>
                    <a:cubicBezTo>
                      <a:pt x="2282671" y="388241"/>
                      <a:pt x="2100200" y="388241"/>
                      <a:pt x="2008965" y="388241"/>
                    </a:cubicBezTo>
                    <a:lnTo>
                      <a:pt x="2008965" y="517654"/>
                    </a:lnTo>
                    <a:cubicBezTo>
                      <a:pt x="1917730" y="517654"/>
                      <a:pt x="1735259" y="517654"/>
                      <a:pt x="1644024" y="517654"/>
                    </a:cubicBezTo>
                    <a:lnTo>
                      <a:pt x="1644024" y="647068"/>
                    </a:lnTo>
                    <a:cubicBezTo>
                      <a:pt x="1552789" y="647068"/>
                      <a:pt x="1370318" y="647068"/>
                      <a:pt x="1279083" y="647068"/>
                    </a:cubicBezTo>
                    <a:lnTo>
                      <a:pt x="1279083" y="776481"/>
                    </a:lnTo>
                    <a:lnTo>
                      <a:pt x="1094823" y="776481"/>
                    </a:lnTo>
                    <a:lnTo>
                      <a:pt x="1094823" y="905895"/>
                    </a:lnTo>
                    <a:lnTo>
                      <a:pt x="912353" y="905895"/>
                    </a:lnTo>
                    <a:lnTo>
                      <a:pt x="912353" y="1035308"/>
                    </a:lnTo>
                    <a:lnTo>
                      <a:pt x="729882" y="1035308"/>
                    </a:lnTo>
                    <a:cubicBezTo>
                      <a:pt x="729882" y="1100015"/>
                      <a:pt x="729882" y="1229429"/>
                      <a:pt x="729882" y="1294135"/>
                    </a:cubicBezTo>
                    <a:lnTo>
                      <a:pt x="547412" y="1294135"/>
                    </a:lnTo>
                    <a:cubicBezTo>
                      <a:pt x="547412" y="1358842"/>
                      <a:pt x="547412" y="1488256"/>
                      <a:pt x="547412" y="1552962"/>
                    </a:cubicBezTo>
                    <a:lnTo>
                      <a:pt x="364941" y="1552962"/>
                    </a:lnTo>
                    <a:cubicBezTo>
                      <a:pt x="364941" y="1617669"/>
                      <a:pt x="364941" y="1747083"/>
                      <a:pt x="364941" y="1811790"/>
                    </a:cubicBezTo>
                    <a:lnTo>
                      <a:pt x="182471" y="1811790"/>
                    </a:lnTo>
                    <a:cubicBezTo>
                      <a:pt x="182471" y="1927247"/>
                      <a:pt x="182471" y="2084573"/>
                      <a:pt x="182471" y="2200030"/>
                    </a:cubicBezTo>
                    <a:lnTo>
                      <a:pt x="0" y="2200030"/>
                    </a:lnTo>
                    <a:cubicBezTo>
                      <a:pt x="0" y="2887698"/>
                      <a:pt x="0" y="3582979"/>
                      <a:pt x="0" y="4271916"/>
                    </a:cubicBezTo>
                    <a:cubicBezTo>
                      <a:pt x="1944564" y="4271916"/>
                      <a:pt x="3896283" y="4271916"/>
                      <a:pt x="5840847" y="4271916"/>
                    </a:cubicBezTo>
                    <a:lnTo>
                      <a:pt x="5840847" y="4142502"/>
                    </a:lnTo>
                    <a:cubicBezTo>
                      <a:pt x="6003640" y="4142502"/>
                      <a:pt x="6225467" y="4142502"/>
                      <a:pt x="6388259" y="4142502"/>
                    </a:cubicBezTo>
                    <a:lnTo>
                      <a:pt x="6388259" y="4013088"/>
                    </a:lnTo>
                    <a:cubicBezTo>
                      <a:pt x="6551051" y="4013088"/>
                      <a:pt x="6772878" y="4013088"/>
                      <a:pt x="6935670" y="4013088"/>
                    </a:cubicBezTo>
                    <a:lnTo>
                      <a:pt x="6935670" y="3883675"/>
                    </a:lnTo>
                    <a:cubicBezTo>
                      <a:pt x="7026906" y="3883675"/>
                      <a:pt x="7209376" y="3883675"/>
                      <a:pt x="7300612" y="3883675"/>
                    </a:cubicBezTo>
                    <a:lnTo>
                      <a:pt x="7300612" y="3754261"/>
                    </a:lnTo>
                    <a:cubicBezTo>
                      <a:pt x="7391847" y="3754261"/>
                      <a:pt x="7574318" y="3754261"/>
                      <a:pt x="7665553" y="3754261"/>
                    </a:cubicBezTo>
                    <a:lnTo>
                      <a:pt x="7665553" y="3624848"/>
                    </a:lnTo>
                    <a:lnTo>
                      <a:pt x="7848024" y="3624848"/>
                    </a:lnTo>
                    <a:lnTo>
                      <a:pt x="7848024" y="3495434"/>
                    </a:lnTo>
                    <a:lnTo>
                      <a:pt x="8032283" y="3495434"/>
                    </a:lnTo>
                    <a:lnTo>
                      <a:pt x="8032283" y="3366021"/>
                    </a:lnTo>
                    <a:lnTo>
                      <a:pt x="8214754" y="3366021"/>
                    </a:lnTo>
                    <a:cubicBezTo>
                      <a:pt x="8214754" y="3301314"/>
                      <a:pt x="8214754" y="3171900"/>
                      <a:pt x="8214754" y="3107194"/>
                    </a:cubicBezTo>
                    <a:lnTo>
                      <a:pt x="8397224" y="3107194"/>
                    </a:lnTo>
                    <a:cubicBezTo>
                      <a:pt x="8397224" y="3042487"/>
                      <a:pt x="8397224" y="2913073"/>
                      <a:pt x="8397224" y="2848367"/>
                    </a:cubicBezTo>
                    <a:lnTo>
                      <a:pt x="8579695" y="2848367"/>
                    </a:lnTo>
                    <a:cubicBezTo>
                      <a:pt x="8579695" y="2732910"/>
                      <a:pt x="8579695" y="2575583"/>
                      <a:pt x="8579695" y="2460126"/>
                    </a:cubicBezTo>
                    <a:lnTo>
                      <a:pt x="8762165" y="2460126"/>
                    </a:lnTo>
                    <a:cubicBezTo>
                      <a:pt x="8762165" y="2297725"/>
                      <a:pt x="8762165" y="2104873"/>
                      <a:pt x="8762165" y="1942472"/>
                    </a:cubicBezTo>
                    <a:lnTo>
                      <a:pt x="8944635" y="1942472"/>
                    </a:lnTo>
                    <a:cubicBezTo>
                      <a:pt x="8944635" y="1297942"/>
                      <a:pt x="8944635" y="644530"/>
                      <a:pt x="8944635" y="0"/>
                    </a:cubicBezTo>
                    <a:lnTo>
                      <a:pt x="8762165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t="-19750" b="-19750"/>
                </a:stretch>
              </a:blipFill>
            </p:spPr>
          </p:sp>
        </p:grpSp>
        <p:sp>
          <p:nvSpPr>
            <p:cNvPr id="25" name="Freeform 25"/>
            <p:cNvSpPr/>
            <p:nvPr/>
          </p:nvSpPr>
          <p:spPr>
            <a:xfrm>
              <a:off x="8983306" y="2752717"/>
              <a:ext cx="7336503" cy="6880749"/>
            </a:xfrm>
            <a:custGeom>
              <a:avLst/>
              <a:gdLst/>
              <a:ahLst/>
              <a:cxnLst/>
              <a:rect l="l" t="t" r="r" b="b"/>
              <a:pathLst>
                <a:path w="7336503" h="6880749">
                  <a:moveTo>
                    <a:pt x="0" y="0"/>
                  </a:moveTo>
                  <a:lnTo>
                    <a:pt x="7336502" y="0"/>
                  </a:lnTo>
                  <a:lnTo>
                    <a:pt x="7336502" y="6880749"/>
                  </a:lnTo>
                  <a:lnTo>
                    <a:pt x="0" y="68807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0776" t="-335" r="-25086" b="-3306"/>
              </a:stretch>
            </a:blipFill>
          </p:spPr>
        </p:sp>
      </p:grpSp>
      <p:grpSp>
        <p:nvGrpSpPr>
          <p:cNvPr id="2" name="Group 2"/>
          <p:cNvGrpSpPr/>
          <p:nvPr/>
        </p:nvGrpSpPr>
        <p:grpSpPr>
          <a:xfrm>
            <a:off x="1028700" y="804579"/>
            <a:ext cx="2221710" cy="914042"/>
            <a:chOff x="0" y="0"/>
            <a:chExt cx="2962280" cy="1218722"/>
          </a:xfrm>
        </p:grpSpPr>
        <p:sp>
          <p:nvSpPr>
            <p:cNvPr id="3" name="Freeform 3"/>
            <p:cNvSpPr/>
            <p:nvPr/>
          </p:nvSpPr>
          <p:spPr>
            <a:xfrm>
              <a:off x="0" y="916499"/>
              <a:ext cx="2962280" cy="302224"/>
            </a:xfrm>
            <a:custGeom>
              <a:avLst/>
              <a:gdLst/>
              <a:ahLst/>
              <a:cxnLst/>
              <a:rect l="l" t="t" r="r" b="b"/>
              <a:pathLst>
                <a:path w="2962280" h="302224">
                  <a:moveTo>
                    <a:pt x="0" y="0"/>
                  </a:moveTo>
                  <a:lnTo>
                    <a:pt x="2962280" y="0"/>
                  </a:lnTo>
                  <a:lnTo>
                    <a:pt x="2962280" y="302223"/>
                  </a:lnTo>
                  <a:lnTo>
                    <a:pt x="0" y="3022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9980" b="-9980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928476" y="0"/>
              <a:ext cx="1105328" cy="918957"/>
            </a:xfrm>
            <a:custGeom>
              <a:avLst/>
              <a:gdLst/>
              <a:ahLst/>
              <a:cxnLst/>
              <a:rect l="l" t="t" r="r" b="b"/>
              <a:pathLst>
                <a:path w="1105328" h="918957">
                  <a:moveTo>
                    <a:pt x="0" y="0"/>
                  </a:moveTo>
                  <a:lnTo>
                    <a:pt x="1105328" y="0"/>
                  </a:lnTo>
                  <a:lnTo>
                    <a:pt x="1105328" y="918957"/>
                  </a:lnTo>
                  <a:lnTo>
                    <a:pt x="0" y="9189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9980" b="-9980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16482192" y="804579"/>
            <a:ext cx="777108" cy="777108"/>
          </a:xfrm>
          <a:custGeom>
            <a:avLst/>
            <a:gdLst/>
            <a:ahLst/>
            <a:cxnLst/>
            <a:rect l="l" t="t" r="r" b="b"/>
            <a:pathLst>
              <a:path w="777108" h="777108">
                <a:moveTo>
                  <a:pt x="0" y="0"/>
                </a:moveTo>
                <a:lnTo>
                  <a:pt x="777108" y="0"/>
                </a:lnTo>
                <a:lnTo>
                  <a:pt x="777108" y="777108"/>
                </a:lnTo>
                <a:lnTo>
                  <a:pt x="0" y="7771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4445371" y="9220200"/>
            <a:ext cx="3023675" cy="306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>
                <a:solidFill>
                  <a:srgbClr val="3A0085"/>
                </a:solidFill>
                <a:latin typeface="Aileron Bold"/>
                <a:ea typeface="Aileron Bold"/>
                <a:cs typeface="Aileron Bold"/>
                <a:sym typeface="Aileron Bold"/>
              </a:rPr>
              <a:t>www.mywealthinfinity.com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2652752"/>
            <a:ext cx="6599586" cy="1275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76"/>
              </a:lnSpc>
            </a:pPr>
            <a:r>
              <a:rPr lang="en-US" sz="11454" spc="-572" dirty="0">
                <a:solidFill>
                  <a:srgbClr val="1A4F03"/>
                </a:solidFill>
                <a:latin typeface="Catchy Mager"/>
                <a:ea typeface="Catchy Mager"/>
                <a:cs typeface="Catchy Mager"/>
                <a:sym typeface="Catchy Mager"/>
              </a:rPr>
              <a:t>"Health Pro"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BE7CE47-178C-4CE0-A370-9256FE082F14}"/>
              </a:ext>
            </a:extLst>
          </p:cNvPr>
          <p:cNvGrpSpPr/>
          <p:nvPr/>
        </p:nvGrpSpPr>
        <p:grpSpPr>
          <a:xfrm>
            <a:off x="1028700" y="3928223"/>
            <a:ext cx="7249810" cy="4127760"/>
            <a:chOff x="1028700" y="3928223"/>
            <a:chExt cx="7249810" cy="4127760"/>
          </a:xfrm>
        </p:grpSpPr>
        <p:grpSp>
          <p:nvGrpSpPr>
            <p:cNvPr id="10" name="Group 10"/>
            <p:cNvGrpSpPr/>
            <p:nvPr/>
          </p:nvGrpSpPr>
          <p:grpSpPr>
            <a:xfrm>
              <a:off x="1028700" y="3928223"/>
              <a:ext cx="7249810" cy="1288948"/>
              <a:chOff x="0" y="0"/>
              <a:chExt cx="10820400" cy="1923765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5450" y="5394"/>
                <a:ext cx="10809544" cy="1912955"/>
              </a:xfrm>
              <a:custGeom>
                <a:avLst/>
                <a:gdLst/>
                <a:ahLst/>
                <a:cxnLst/>
                <a:rect l="l" t="t" r="r" b="b"/>
                <a:pathLst>
                  <a:path w="10809544" h="1912955">
                    <a:moveTo>
                      <a:pt x="0" y="231203"/>
                    </a:moveTo>
                    <a:cubicBezTo>
                      <a:pt x="0" y="103572"/>
                      <a:pt x="105081" y="0"/>
                      <a:pt x="234687" y="0"/>
                    </a:cubicBezTo>
                    <a:lnTo>
                      <a:pt x="10574857" y="0"/>
                    </a:lnTo>
                    <a:cubicBezTo>
                      <a:pt x="10704463" y="0"/>
                      <a:pt x="10809544" y="103572"/>
                      <a:pt x="10809544" y="231203"/>
                    </a:cubicBezTo>
                    <a:lnTo>
                      <a:pt x="10809544" y="1681752"/>
                    </a:lnTo>
                    <a:cubicBezTo>
                      <a:pt x="10809544" y="1809491"/>
                      <a:pt x="10704463" y="1912955"/>
                      <a:pt x="10574857" y="1912955"/>
                    </a:cubicBezTo>
                    <a:lnTo>
                      <a:pt x="234687" y="1912955"/>
                    </a:lnTo>
                    <a:cubicBezTo>
                      <a:pt x="105081" y="1912955"/>
                      <a:pt x="0" y="1809491"/>
                      <a:pt x="0" y="1681752"/>
                    </a:cubicBezTo>
                    <a:close/>
                  </a:path>
                </a:pathLst>
              </a:custGeom>
              <a:solidFill>
                <a:srgbClr val="D1EFE4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0" y="0"/>
                <a:ext cx="10820451" cy="1923743"/>
              </a:xfrm>
              <a:custGeom>
                <a:avLst/>
                <a:gdLst/>
                <a:ahLst/>
                <a:cxnLst/>
                <a:rect l="l" t="t" r="r" b="b"/>
                <a:pathLst>
                  <a:path w="10820451" h="1923743">
                    <a:moveTo>
                      <a:pt x="0" y="236597"/>
                    </a:moveTo>
                    <a:cubicBezTo>
                      <a:pt x="0" y="105946"/>
                      <a:pt x="107587" y="0"/>
                      <a:pt x="240137" y="0"/>
                    </a:cubicBezTo>
                    <a:lnTo>
                      <a:pt x="10580307" y="0"/>
                    </a:lnTo>
                    <a:lnTo>
                      <a:pt x="10580307" y="5394"/>
                    </a:lnTo>
                    <a:lnTo>
                      <a:pt x="10580307" y="0"/>
                    </a:lnTo>
                    <a:cubicBezTo>
                      <a:pt x="10712965" y="0"/>
                      <a:pt x="10820451" y="105946"/>
                      <a:pt x="10820451" y="236597"/>
                    </a:cubicBezTo>
                    <a:lnTo>
                      <a:pt x="10814994" y="236597"/>
                    </a:lnTo>
                    <a:lnTo>
                      <a:pt x="10820451" y="236597"/>
                    </a:lnTo>
                    <a:lnTo>
                      <a:pt x="10820451" y="1687146"/>
                    </a:lnTo>
                    <a:lnTo>
                      <a:pt x="10814994" y="1687146"/>
                    </a:lnTo>
                    <a:lnTo>
                      <a:pt x="10820451" y="1687146"/>
                    </a:lnTo>
                    <a:cubicBezTo>
                      <a:pt x="10820451" y="1817798"/>
                      <a:pt x="10712856" y="1923743"/>
                      <a:pt x="10580307" y="1923743"/>
                    </a:cubicBezTo>
                    <a:lnTo>
                      <a:pt x="10580307" y="1918349"/>
                    </a:lnTo>
                    <a:lnTo>
                      <a:pt x="10580307" y="1923743"/>
                    </a:lnTo>
                    <a:lnTo>
                      <a:pt x="240137" y="1923743"/>
                    </a:lnTo>
                    <a:lnTo>
                      <a:pt x="240137" y="1918349"/>
                    </a:lnTo>
                    <a:lnTo>
                      <a:pt x="240137" y="1923743"/>
                    </a:lnTo>
                    <a:cubicBezTo>
                      <a:pt x="107587" y="1923743"/>
                      <a:pt x="0" y="1817906"/>
                      <a:pt x="0" y="1687146"/>
                    </a:cubicBezTo>
                    <a:lnTo>
                      <a:pt x="0" y="236597"/>
                    </a:lnTo>
                    <a:lnTo>
                      <a:pt x="5450" y="236597"/>
                    </a:lnTo>
                    <a:lnTo>
                      <a:pt x="0" y="236597"/>
                    </a:lnTo>
                    <a:moveTo>
                      <a:pt x="10900" y="236597"/>
                    </a:moveTo>
                    <a:lnTo>
                      <a:pt x="10900" y="1687146"/>
                    </a:lnTo>
                    <a:lnTo>
                      <a:pt x="5450" y="1687146"/>
                    </a:lnTo>
                    <a:lnTo>
                      <a:pt x="10900" y="1687146"/>
                    </a:lnTo>
                    <a:cubicBezTo>
                      <a:pt x="10900" y="1811864"/>
                      <a:pt x="113474" y="1912955"/>
                      <a:pt x="240137" y="1912955"/>
                    </a:cubicBezTo>
                    <a:lnTo>
                      <a:pt x="10580307" y="1912955"/>
                    </a:lnTo>
                    <a:cubicBezTo>
                      <a:pt x="10706970" y="1912955"/>
                      <a:pt x="10809543" y="1811864"/>
                      <a:pt x="10809543" y="1687146"/>
                    </a:cubicBezTo>
                    <a:lnTo>
                      <a:pt x="10809543" y="236597"/>
                    </a:lnTo>
                    <a:cubicBezTo>
                      <a:pt x="10809543" y="111879"/>
                      <a:pt x="10706860" y="10789"/>
                      <a:pt x="10580307" y="10789"/>
                    </a:cubicBezTo>
                    <a:lnTo>
                      <a:pt x="240137" y="10789"/>
                    </a:lnTo>
                    <a:lnTo>
                      <a:pt x="240137" y="5394"/>
                    </a:lnTo>
                    <a:lnTo>
                      <a:pt x="240137" y="10789"/>
                    </a:lnTo>
                    <a:cubicBezTo>
                      <a:pt x="113474" y="10789"/>
                      <a:pt x="10900" y="111879"/>
                      <a:pt x="10900" y="236597"/>
                    </a:cubicBezTo>
                    <a:close/>
                  </a:path>
                </a:pathLst>
              </a:custGeom>
              <a:solidFill>
                <a:srgbClr val="B7D5CA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1028700" y="5347626"/>
              <a:ext cx="7249810" cy="1288948"/>
              <a:chOff x="0" y="0"/>
              <a:chExt cx="10820400" cy="1923765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5450" y="5394"/>
                <a:ext cx="10809544" cy="1912955"/>
              </a:xfrm>
              <a:custGeom>
                <a:avLst/>
                <a:gdLst/>
                <a:ahLst/>
                <a:cxnLst/>
                <a:rect l="l" t="t" r="r" b="b"/>
                <a:pathLst>
                  <a:path w="10809544" h="1912955">
                    <a:moveTo>
                      <a:pt x="0" y="231203"/>
                    </a:moveTo>
                    <a:cubicBezTo>
                      <a:pt x="0" y="103572"/>
                      <a:pt x="105081" y="0"/>
                      <a:pt x="234687" y="0"/>
                    </a:cubicBezTo>
                    <a:lnTo>
                      <a:pt x="10574857" y="0"/>
                    </a:lnTo>
                    <a:cubicBezTo>
                      <a:pt x="10704463" y="0"/>
                      <a:pt x="10809544" y="103572"/>
                      <a:pt x="10809544" y="231203"/>
                    </a:cubicBezTo>
                    <a:lnTo>
                      <a:pt x="10809544" y="1681752"/>
                    </a:lnTo>
                    <a:cubicBezTo>
                      <a:pt x="10809544" y="1809491"/>
                      <a:pt x="10704463" y="1912955"/>
                      <a:pt x="10574857" y="1912955"/>
                    </a:cubicBezTo>
                    <a:lnTo>
                      <a:pt x="234687" y="1912955"/>
                    </a:lnTo>
                    <a:cubicBezTo>
                      <a:pt x="105081" y="1912955"/>
                      <a:pt x="0" y="1809491"/>
                      <a:pt x="0" y="1681752"/>
                    </a:cubicBezTo>
                    <a:close/>
                  </a:path>
                </a:pathLst>
              </a:custGeom>
              <a:solidFill>
                <a:srgbClr val="D1EFE4"/>
              </a:solidFill>
            </p:spPr>
          </p:sp>
          <p:sp>
            <p:nvSpPr>
              <p:cNvPr id="15" name="Freeform 15"/>
              <p:cNvSpPr/>
              <p:nvPr/>
            </p:nvSpPr>
            <p:spPr>
              <a:xfrm>
                <a:off x="0" y="0"/>
                <a:ext cx="10820451" cy="1923743"/>
              </a:xfrm>
              <a:custGeom>
                <a:avLst/>
                <a:gdLst/>
                <a:ahLst/>
                <a:cxnLst/>
                <a:rect l="l" t="t" r="r" b="b"/>
                <a:pathLst>
                  <a:path w="10820451" h="1923743">
                    <a:moveTo>
                      <a:pt x="0" y="236597"/>
                    </a:moveTo>
                    <a:cubicBezTo>
                      <a:pt x="0" y="105946"/>
                      <a:pt x="107587" y="0"/>
                      <a:pt x="240137" y="0"/>
                    </a:cubicBezTo>
                    <a:lnTo>
                      <a:pt x="10580307" y="0"/>
                    </a:lnTo>
                    <a:lnTo>
                      <a:pt x="10580307" y="5394"/>
                    </a:lnTo>
                    <a:lnTo>
                      <a:pt x="10580307" y="0"/>
                    </a:lnTo>
                    <a:cubicBezTo>
                      <a:pt x="10712965" y="0"/>
                      <a:pt x="10820451" y="105946"/>
                      <a:pt x="10820451" y="236597"/>
                    </a:cubicBezTo>
                    <a:lnTo>
                      <a:pt x="10814994" y="236597"/>
                    </a:lnTo>
                    <a:lnTo>
                      <a:pt x="10820451" y="236597"/>
                    </a:lnTo>
                    <a:lnTo>
                      <a:pt x="10820451" y="1687146"/>
                    </a:lnTo>
                    <a:lnTo>
                      <a:pt x="10814994" y="1687146"/>
                    </a:lnTo>
                    <a:lnTo>
                      <a:pt x="10820451" y="1687146"/>
                    </a:lnTo>
                    <a:cubicBezTo>
                      <a:pt x="10820451" y="1817798"/>
                      <a:pt x="10712856" y="1923743"/>
                      <a:pt x="10580307" y="1923743"/>
                    </a:cubicBezTo>
                    <a:lnTo>
                      <a:pt x="10580307" y="1918349"/>
                    </a:lnTo>
                    <a:lnTo>
                      <a:pt x="10580307" y="1923743"/>
                    </a:lnTo>
                    <a:lnTo>
                      <a:pt x="240137" y="1923743"/>
                    </a:lnTo>
                    <a:lnTo>
                      <a:pt x="240137" y="1918349"/>
                    </a:lnTo>
                    <a:lnTo>
                      <a:pt x="240137" y="1923743"/>
                    </a:lnTo>
                    <a:cubicBezTo>
                      <a:pt x="107587" y="1923743"/>
                      <a:pt x="0" y="1817906"/>
                      <a:pt x="0" y="1687146"/>
                    </a:cubicBezTo>
                    <a:lnTo>
                      <a:pt x="0" y="236597"/>
                    </a:lnTo>
                    <a:lnTo>
                      <a:pt x="5450" y="236597"/>
                    </a:lnTo>
                    <a:lnTo>
                      <a:pt x="0" y="236597"/>
                    </a:lnTo>
                    <a:moveTo>
                      <a:pt x="10900" y="236597"/>
                    </a:moveTo>
                    <a:lnTo>
                      <a:pt x="10900" y="1687146"/>
                    </a:lnTo>
                    <a:lnTo>
                      <a:pt x="5450" y="1687146"/>
                    </a:lnTo>
                    <a:lnTo>
                      <a:pt x="10900" y="1687146"/>
                    </a:lnTo>
                    <a:cubicBezTo>
                      <a:pt x="10900" y="1811864"/>
                      <a:pt x="113474" y="1912955"/>
                      <a:pt x="240137" y="1912955"/>
                    </a:cubicBezTo>
                    <a:lnTo>
                      <a:pt x="10580307" y="1912955"/>
                    </a:lnTo>
                    <a:cubicBezTo>
                      <a:pt x="10706970" y="1912955"/>
                      <a:pt x="10809543" y="1811864"/>
                      <a:pt x="10809543" y="1687146"/>
                    </a:cubicBezTo>
                    <a:lnTo>
                      <a:pt x="10809543" y="236597"/>
                    </a:lnTo>
                    <a:cubicBezTo>
                      <a:pt x="10809543" y="111879"/>
                      <a:pt x="10706860" y="10789"/>
                      <a:pt x="10580307" y="10789"/>
                    </a:cubicBezTo>
                    <a:lnTo>
                      <a:pt x="240137" y="10789"/>
                    </a:lnTo>
                    <a:lnTo>
                      <a:pt x="240137" y="5394"/>
                    </a:lnTo>
                    <a:lnTo>
                      <a:pt x="240137" y="10789"/>
                    </a:lnTo>
                    <a:cubicBezTo>
                      <a:pt x="113474" y="10789"/>
                      <a:pt x="10900" y="111879"/>
                      <a:pt x="10900" y="236597"/>
                    </a:cubicBezTo>
                    <a:close/>
                  </a:path>
                </a:pathLst>
              </a:custGeom>
              <a:solidFill>
                <a:srgbClr val="B7D5CA"/>
              </a:solidFill>
            </p:spPr>
          </p:sp>
        </p:grpSp>
        <p:grpSp>
          <p:nvGrpSpPr>
            <p:cNvPr id="16" name="Group 16"/>
            <p:cNvGrpSpPr/>
            <p:nvPr/>
          </p:nvGrpSpPr>
          <p:grpSpPr>
            <a:xfrm>
              <a:off x="1028700" y="6767035"/>
              <a:ext cx="7249810" cy="1288948"/>
              <a:chOff x="0" y="0"/>
              <a:chExt cx="10820400" cy="1923765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5450" y="5394"/>
                <a:ext cx="10809544" cy="1912955"/>
              </a:xfrm>
              <a:custGeom>
                <a:avLst/>
                <a:gdLst/>
                <a:ahLst/>
                <a:cxnLst/>
                <a:rect l="l" t="t" r="r" b="b"/>
                <a:pathLst>
                  <a:path w="10809544" h="1912955">
                    <a:moveTo>
                      <a:pt x="0" y="231203"/>
                    </a:moveTo>
                    <a:cubicBezTo>
                      <a:pt x="0" y="103572"/>
                      <a:pt x="105081" y="0"/>
                      <a:pt x="234687" y="0"/>
                    </a:cubicBezTo>
                    <a:lnTo>
                      <a:pt x="10574857" y="0"/>
                    </a:lnTo>
                    <a:cubicBezTo>
                      <a:pt x="10704463" y="0"/>
                      <a:pt x="10809544" y="103572"/>
                      <a:pt x="10809544" y="231203"/>
                    </a:cubicBezTo>
                    <a:lnTo>
                      <a:pt x="10809544" y="1681752"/>
                    </a:lnTo>
                    <a:cubicBezTo>
                      <a:pt x="10809544" y="1809491"/>
                      <a:pt x="10704463" y="1912955"/>
                      <a:pt x="10574857" y="1912955"/>
                    </a:cubicBezTo>
                    <a:lnTo>
                      <a:pt x="234687" y="1912955"/>
                    </a:lnTo>
                    <a:cubicBezTo>
                      <a:pt x="105081" y="1912955"/>
                      <a:pt x="0" y="1809491"/>
                      <a:pt x="0" y="1681752"/>
                    </a:cubicBezTo>
                    <a:close/>
                  </a:path>
                </a:pathLst>
              </a:custGeom>
              <a:solidFill>
                <a:srgbClr val="D1EFE4"/>
              </a:solidFill>
            </p:spPr>
          </p:sp>
          <p:sp>
            <p:nvSpPr>
              <p:cNvPr id="18" name="Freeform 18"/>
              <p:cNvSpPr/>
              <p:nvPr/>
            </p:nvSpPr>
            <p:spPr>
              <a:xfrm>
                <a:off x="0" y="0"/>
                <a:ext cx="10820451" cy="1923743"/>
              </a:xfrm>
              <a:custGeom>
                <a:avLst/>
                <a:gdLst/>
                <a:ahLst/>
                <a:cxnLst/>
                <a:rect l="l" t="t" r="r" b="b"/>
                <a:pathLst>
                  <a:path w="10820451" h="1923743">
                    <a:moveTo>
                      <a:pt x="0" y="236597"/>
                    </a:moveTo>
                    <a:cubicBezTo>
                      <a:pt x="0" y="105946"/>
                      <a:pt x="107587" y="0"/>
                      <a:pt x="240137" y="0"/>
                    </a:cubicBezTo>
                    <a:lnTo>
                      <a:pt x="10580307" y="0"/>
                    </a:lnTo>
                    <a:lnTo>
                      <a:pt x="10580307" y="5394"/>
                    </a:lnTo>
                    <a:lnTo>
                      <a:pt x="10580307" y="0"/>
                    </a:lnTo>
                    <a:cubicBezTo>
                      <a:pt x="10712965" y="0"/>
                      <a:pt x="10820451" y="105946"/>
                      <a:pt x="10820451" y="236597"/>
                    </a:cubicBezTo>
                    <a:lnTo>
                      <a:pt x="10814994" y="236597"/>
                    </a:lnTo>
                    <a:lnTo>
                      <a:pt x="10820451" y="236597"/>
                    </a:lnTo>
                    <a:lnTo>
                      <a:pt x="10820451" y="1687146"/>
                    </a:lnTo>
                    <a:lnTo>
                      <a:pt x="10814994" y="1687146"/>
                    </a:lnTo>
                    <a:lnTo>
                      <a:pt x="10820451" y="1687146"/>
                    </a:lnTo>
                    <a:cubicBezTo>
                      <a:pt x="10820451" y="1817798"/>
                      <a:pt x="10712856" y="1923743"/>
                      <a:pt x="10580307" y="1923743"/>
                    </a:cubicBezTo>
                    <a:lnTo>
                      <a:pt x="10580307" y="1918349"/>
                    </a:lnTo>
                    <a:lnTo>
                      <a:pt x="10580307" y="1923743"/>
                    </a:lnTo>
                    <a:lnTo>
                      <a:pt x="240137" y="1923743"/>
                    </a:lnTo>
                    <a:lnTo>
                      <a:pt x="240137" y="1918349"/>
                    </a:lnTo>
                    <a:lnTo>
                      <a:pt x="240137" y="1923743"/>
                    </a:lnTo>
                    <a:cubicBezTo>
                      <a:pt x="107587" y="1923743"/>
                      <a:pt x="0" y="1817906"/>
                      <a:pt x="0" y="1687146"/>
                    </a:cubicBezTo>
                    <a:lnTo>
                      <a:pt x="0" y="236597"/>
                    </a:lnTo>
                    <a:lnTo>
                      <a:pt x="5450" y="236597"/>
                    </a:lnTo>
                    <a:lnTo>
                      <a:pt x="0" y="236597"/>
                    </a:lnTo>
                    <a:moveTo>
                      <a:pt x="10900" y="236597"/>
                    </a:moveTo>
                    <a:lnTo>
                      <a:pt x="10900" y="1687146"/>
                    </a:lnTo>
                    <a:lnTo>
                      <a:pt x="5450" y="1687146"/>
                    </a:lnTo>
                    <a:lnTo>
                      <a:pt x="10900" y="1687146"/>
                    </a:lnTo>
                    <a:cubicBezTo>
                      <a:pt x="10900" y="1811864"/>
                      <a:pt x="113474" y="1912955"/>
                      <a:pt x="240137" y="1912955"/>
                    </a:cubicBezTo>
                    <a:lnTo>
                      <a:pt x="10580307" y="1912955"/>
                    </a:lnTo>
                    <a:cubicBezTo>
                      <a:pt x="10706970" y="1912955"/>
                      <a:pt x="10809543" y="1811864"/>
                      <a:pt x="10809543" y="1687146"/>
                    </a:cubicBezTo>
                    <a:lnTo>
                      <a:pt x="10809543" y="236597"/>
                    </a:lnTo>
                    <a:cubicBezTo>
                      <a:pt x="10809543" y="111879"/>
                      <a:pt x="10706860" y="10789"/>
                      <a:pt x="10580307" y="10789"/>
                    </a:cubicBezTo>
                    <a:lnTo>
                      <a:pt x="240137" y="10789"/>
                    </a:lnTo>
                    <a:lnTo>
                      <a:pt x="240137" y="5394"/>
                    </a:lnTo>
                    <a:lnTo>
                      <a:pt x="240137" y="10789"/>
                    </a:lnTo>
                    <a:cubicBezTo>
                      <a:pt x="113474" y="10789"/>
                      <a:pt x="10900" y="111879"/>
                      <a:pt x="10900" y="236597"/>
                    </a:cubicBezTo>
                    <a:close/>
                  </a:path>
                </a:pathLst>
              </a:custGeom>
              <a:solidFill>
                <a:srgbClr val="B7D5CA"/>
              </a:solidFill>
            </p:spPr>
          </p:sp>
        </p:grpSp>
        <p:sp>
          <p:nvSpPr>
            <p:cNvPr id="19" name="TextBox 19"/>
            <p:cNvSpPr txBox="1"/>
            <p:nvPr/>
          </p:nvSpPr>
          <p:spPr>
            <a:xfrm>
              <a:off x="3846186" y="7061355"/>
              <a:ext cx="1320788" cy="5570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3"/>
                </a:lnSpc>
              </a:pPr>
              <a:r>
                <a:rPr lang="en-US" sz="3343" b="1">
                  <a:solidFill>
                    <a:srgbClr val="3A0085"/>
                  </a:solidFill>
                  <a:latin typeface="Poppins Semi-Bold"/>
                  <a:ea typeface="Poppins Semi-Bold"/>
                  <a:cs typeface="Poppins Semi-Bold"/>
                  <a:sym typeface="Poppins Semi-Bold"/>
                </a:rPr>
                <a:t>PV: 90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3139044" y="4266684"/>
              <a:ext cx="2996966" cy="5570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3"/>
                </a:lnSpc>
              </a:pPr>
              <a:r>
                <a:rPr lang="en-US" sz="3343" b="1" dirty="0">
                  <a:solidFill>
                    <a:srgbClr val="3A0085"/>
                  </a:solidFill>
                  <a:latin typeface="Poppins Semi-Bold"/>
                  <a:ea typeface="Poppins Semi-Bold"/>
                  <a:cs typeface="Poppins Semi-Bold"/>
                  <a:sym typeface="Poppins Semi-Bold"/>
                </a:rPr>
                <a:t>MRP: 19,999/-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3399636" y="5684995"/>
              <a:ext cx="2475783" cy="5570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3"/>
                </a:lnSpc>
              </a:pPr>
              <a:r>
                <a:rPr lang="en-US" sz="3343" b="1">
                  <a:solidFill>
                    <a:srgbClr val="3A0085"/>
                  </a:solidFill>
                  <a:latin typeface="Poppins Semi-Bold"/>
                  <a:ea typeface="Poppins Semi-Bold"/>
                  <a:cs typeface="Poppins Semi-Bold"/>
                  <a:sym typeface="Poppins Semi-Bold"/>
                </a:rPr>
                <a:t>DP: 11,500/-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28700" y="8332208"/>
            <a:ext cx="7954606" cy="1479635"/>
            <a:chOff x="0" y="0"/>
            <a:chExt cx="10606141" cy="1972846"/>
          </a:xfrm>
        </p:grpSpPr>
        <p:sp>
          <p:nvSpPr>
            <p:cNvPr id="23" name="TextBox 23"/>
            <p:cNvSpPr txBox="1"/>
            <p:nvPr/>
          </p:nvSpPr>
          <p:spPr>
            <a:xfrm>
              <a:off x="199495" y="768664"/>
              <a:ext cx="10032812" cy="12041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16"/>
                </a:lnSpc>
              </a:pPr>
              <a:r>
                <a:rPr lang="en-US" sz="2613" b="1" dirty="0">
                  <a:solidFill>
                    <a:srgbClr val="3A0085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Financial Education on the Indian Stock Market</a:t>
              </a:r>
            </a:p>
            <a:p>
              <a:pPr algn="ctr">
                <a:lnSpc>
                  <a:spcPts val="3618"/>
                </a:lnSpc>
              </a:pPr>
              <a:r>
                <a:rPr lang="en-US" sz="2613" b="1" dirty="0">
                  <a:solidFill>
                    <a:srgbClr val="3A0085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Financial Education on Currency Market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19050"/>
              <a:ext cx="10606141" cy="6130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712"/>
                </a:lnSpc>
              </a:pPr>
              <a:r>
                <a:rPr lang="en-US" sz="2955" b="1" dirty="0">
                  <a:solidFill>
                    <a:srgbClr val="1A4F03"/>
                  </a:solidFill>
                  <a:latin typeface="Noto Serif Bold"/>
                  <a:ea typeface="Noto Serif Bold"/>
                  <a:cs typeface="Noto Serif Bold"/>
                  <a:sym typeface="Noto Serif Bold"/>
                </a:rPr>
                <a:t>Holistic Healing Therapy Mattress Topper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04579"/>
            <a:ext cx="2221710" cy="914042"/>
            <a:chOff x="0" y="0"/>
            <a:chExt cx="2962280" cy="1218722"/>
          </a:xfrm>
        </p:grpSpPr>
        <p:sp>
          <p:nvSpPr>
            <p:cNvPr id="3" name="Freeform 3"/>
            <p:cNvSpPr/>
            <p:nvPr/>
          </p:nvSpPr>
          <p:spPr>
            <a:xfrm>
              <a:off x="0" y="916499"/>
              <a:ext cx="2962280" cy="302224"/>
            </a:xfrm>
            <a:custGeom>
              <a:avLst/>
              <a:gdLst/>
              <a:ahLst/>
              <a:cxnLst/>
              <a:rect l="l" t="t" r="r" b="b"/>
              <a:pathLst>
                <a:path w="2962280" h="302224">
                  <a:moveTo>
                    <a:pt x="0" y="0"/>
                  </a:moveTo>
                  <a:lnTo>
                    <a:pt x="2962280" y="0"/>
                  </a:lnTo>
                  <a:lnTo>
                    <a:pt x="2962280" y="302223"/>
                  </a:lnTo>
                  <a:lnTo>
                    <a:pt x="0" y="3022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9980" b="-9980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928476" y="0"/>
              <a:ext cx="1105328" cy="918957"/>
            </a:xfrm>
            <a:custGeom>
              <a:avLst/>
              <a:gdLst/>
              <a:ahLst/>
              <a:cxnLst/>
              <a:rect l="l" t="t" r="r" b="b"/>
              <a:pathLst>
                <a:path w="1105328" h="918957">
                  <a:moveTo>
                    <a:pt x="0" y="0"/>
                  </a:moveTo>
                  <a:lnTo>
                    <a:pt x="1105328" y="0"/>
                  </a:lnTo>
                  <a:lnTo>
                    <a:pt x="1105328" y="918957"/>
                  </a:lnTo>
                  <a:lnTo>
                    <a:pt x="0" y="9189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9980" b="-9980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16482192" y="804579"/>
            <a:ext cx="777108" cy="777108"/>
          </a:xfrm>
          <a:custGeom>
            <a:avLst/>
            <a:gdLst/>
            <a:ahLst/>
            <a:cxnLst/>
            <a:rect l="l" t="t" r="r" b="b"/>
            <a:pathLst>
              <a:path w="777108" h="777108">
                <a:moveTo>
                  <a:pt x="0" y="0"/>
                </a:moveTo>
                <a:lnTo>
                  <a:pt x="777108" y="0"/>
                </a:lnTo>
                <a:lnTo>
                  <a:pt x="777108" y="777108"/>
                </a:lnTo>
                <a:lnTo>
                  <a:pt x="0" y="777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4445371" y="9220200"/>
            <a:ext cx="3023675" cy="306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>
                <a:solidFill>
                  <a:srgbClr val="3A0085"/>
                </a:solidFill>
                <a:latin typeface="Aileron Bold"/>
                <a:ea typeface="Aileron Bold"/>
                <a:cs typeface="Aileron Bold"/>
                <a:sym typeface="Aileron Bold"/>
              </a:rPr>
              <a:t>www.mywealthinfinity.com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2652752"/>
            <a:ext cx="6599586" cy="1275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76"/>
              </a:lnSpc>
            </a:pPr>
            <a:r>
              <a:rPr lang="en-US" sz="11454" spc="-572" dirty="0">
                <a:solidFill>
                  <a:srgbClr val="1A4F03"/>
                </a:solidFill>
                <a:latin typeface="Catchy Mager"/>
                <a:ea typeface="Catchy Mager"/>
                <a:cs typeface="Catchy Mager"/>
                <a:sym typeface="Catchy Mager"/>
              </a:rPr>
              <a:t>"Health Pro"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068A6EE-9290-4B4F-A71B-721F4C354E4F}"/>
              </a:ext>
            </a:extLst>
          </p:cNvPr>
          <p:cNvGrpSpPr/>
          <p:nvPr/>
        </p:nvGrpSpPr>
        <p:grpSpPr>
          <a:xfrm>
            <a:off x="1028700" y="3928223"/>
            <a:ext cx="7249810" cy="4127760"/>
            <a:chOff x="1028700" y="3928223"/>
            <a:chExt cx="7249810" cy="4127760"/>
          </a:xfrm>
        </p:grpSpPr>
        <p:grpSp>
          <p:nvGrpSpPr>
            <p:cNvPr id="8" name="Group 8"/>
            <p:cNvGrpSpPr/>
            <p:nvPr/>
          </p:nvGrpSpPr>
          <p:grpSpPr>
            <a:xfrm>
              <a:off x="1028700" y="3928223"/>
              <a:ext cx="7249810" cy="1288948"/>
              <a:chOff x="0" y="0"/>
              <a:chExt cx="10820400" cy="1923765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5450" y="5394"/>
                <a:ext cx="10809544" cy="1912955"/>
              </a:xfrm>
              <a:custGeom>
                <a:avLst/>
                <a:gdLst/>
                <a:ahLst/>
                <a:cxnLst/>
                <a:rect l="l" t="t" r="r" b="b"/>
                <a:pathLst>
                  <a:path w="10809544" h="1912955">
                    <a:moveTo>
                      <a:pt x="0" y="231203"/>
                    </a:moveTo>
                    <a:cubicBezTo>
                      <a:pt x="0" y="103572"/>
                      <a:pt x="105081" y="0"/>
                      <a:pt x="234687" y="0"/>
                    </a:cubicBezTo>
                    <a:lnTo>
                      <a:pt x="10574857" y="0"/>
                    </a:lnTo>
                    <a:cubicBezTo>
                      <a:pt x="10704463" y="0"/>
                      <a:pt x="10809544" y="103572"/>
                      <a:pt x="10809544" y="231203"/>
                    </a:cubicBezTo>
                    <a:lnTo>
                      <a:pt x="10809544" y="1681752"/>
                    </a:lnTo>
                    <a:cubicBezTo>
                      <a:pt x="10809544" y="1809491"/>
                      <a:pt x="10704463" y="1912955"/>
                      <a:pt x="10574857" y="1912955"/>
                    </a:cubicBezTo>
                    <a:lnTo>
                      <a:pt x="234687" y="1912955"/>
                    </a:lnTo>
                    <a:cubicBezTo>
                      <a:pt x="105081" y="1912955"/>
                      <a:pt x="0" y="1809491"/>
                      <a:pt x="0" y="1681752"/>
                    </a:cubicBezTo>
                    <a:close/>
                  </a:path>
                </a:pathLst>
              </a:custGeom>
              <a:solidFill>
                <a:srgbClr val="D1EFE4"/>
              </a:solidFill>
            </p:spPr>
          </p:sp>
          <p:sp>
            <p:nvSpPr>
              <p:cNvPr id="10" name="Freeform 10"/>
              <p:cNvSpPr/>
              <p:nvPr/>
            </p:nvSpPr>
            <p:spPr>
              <a:xfrm>
                <a:off x="0" y="0"/>
                <a:ext cx="10820451" cy="1923743"/>
              </a:xfrm>
              <a:custGeom>
                <a:avLst/>
                <a:gdLst/>
                <a:ahLst/>
                <a:cxnLst/>
                <a:rect l="l" t="t" r="r" b="b"/>
                <a:pathLst>
                  <a:path w="10820451" h="1923743">
                    <a:moveTo>
                      <a:pt x="0" y="236597"/>
                    </a:moveTo>
                    <a:cubicBezTo>
                      <a:pt x="0" y="105946"/>
                      <a:pt x="107587" y="0"/>
                      <a:pt x="240137" y="0"/>
                    </a:cubicBezTo>
                    <a:lnTo>
                      <a:pt x="10580307" y="0"/>
                    </a:lnTo>
                    <a:lnTo>
                      <a:pt x="10580307" y="5394"/>
                    </a:lnTo>
                    <a:lnTo>
                      <a:pt x="10580307" y="0"/>
                    </a:lnTo>
                    <a:cubicBezTo>
                      <a:pt x="10712965" y="0"/>
                      <a:pt x="10820451" y="105946"/>
                      <a:pt x="10820451" y="236597"/>
                    </a:cubicBezTo>
                    <a:lnTo>
                      <a:pt x="10814994" y="236597"/>
                    </a:lnTo>
                    <a:lnTo>
                      <a:pt x="10820451" y="236597"/>
                    </a:lnTo>
                    <a:lnTo>
                      <a:pt x="10820451" y="1687146"/>
                    </a:lnTo>
                    <a:lnTo>
                      <a:pt x="10814994" y="1687146"/>
                    </a:lnTo>
                    <a:lnTo>
                      <a:pt x="10820451" y="1687146"/>
                    </a:lnTo>
                    <a:cubicBezTo>
                      <a:pt x="10820451" y="1817798"/>
                      <a:pt x="10712856" y="1923743"/>
                      <a:pt x="10580307" y="1923743"/>
                    </a:cubicBezTo>
                    <a:lnTo>
                      <a:pt x="10580307" y="1918349"/>
                    </a:lnTo>
                    <a:lnTo>
                      <a:pt x="10580307" y="1923743"/>
                    </a:lnTo>
                    <a:lnTo>
                      <a:pt x="240137" y="1923743"/>
                    </a:lnTo>
                    <a:lnTo>
                      <a:pt x="240137" y="1918349"/>
                    </a:lnTo>
                    <a:lnTo>
                      <a:pt x="240137" y="1923743"/>
                    </a:lnTo>
                    <a:cubicBezTo>
                      <a:pt x="107587" y="1923743"/>
                      <a:pt x="0" y="1817906"/>
                      <a:pt x="0" y="1687146"/>
                    </a:cubicBezTo>
                    <a:lnTo>
                      <a:pt x="0" y="236597"/>
                    </a:lnTo>
                    <a:lnTo>
                      <a:pt x="5450" y="236597"/>
                    </a:lnTo>
                    <a:lnTo>
                      <a:pt x="0" y="236597"/>
                    </a:lnTo>
                    <a:moveTo>
                      <a:pt x="10900" y="236597"/>
                    </a:moveTo>
                    <a:lnTo>
                      <a:pt x="10900" y="1687146"/>
                    </a:lnTo>
                    <a:lnTo>
                      <a:pt x="5450" y="1687146"/>
                    </a:lnTo>
                    <a:lnTo>
                      <a:pt x="10900" y="1687146"/>
                    </a:lnTo>
                    <a:cubicBezTo>
                      <a:pt x="10900" y="1811864"/>
                      <a:pt x="113474" y="1912955"/>
                      <a:pt x="240137" y="1912955"/>
                    </a:cubicBezTo>
                    <a:lnTo>
                      <a:pt x="10580307" y="1912955"/>
                    </a:lnTo>
                    <a:cubicBezTo>
                      <a:pt x="10706970" y="1912955"/>
                      <a:pt x="10809543" y="1811864"/>
                      <a:pt x="10809543" y="1687146"/>
                    </a:cubicBezTo>
                    <a:lnTo>
                      <a:pt x="10809543" y="236597"/>
                    </a:lnTo>
                    <a:cubicBezTo>
                      <a:pt x="10809543" y="111879"/>
                      <a:pt x="10706860" y="10789"/>
                      <a:pt x="10580307" y="10789"/>
                    </a:cubicBezTo>
                    <a:lnTo>
                      <a:pt x="240137" y="10789"/>
                    </a:lnTo>
                    <a:lnTo>
                      <a:pt x="240137" y="5394"/>
                    </a:lnTo>
                    <a:lnTo>
                      <a:pt x="240137" y="10789"/>
                    </a:lnTo>
                    <a:cubicBezTo>
                      <a:pt x="113474" y="10789"/>
                      <a:pt x="10900" y="111879"/>
                      <a:pt x="10900" y="236597"/>
                    </a:cubicBezTo>
                    <a:close/>
                  </a:path>
                </a:pathLst>
              </a:custGeom>
              <a:solidFill>
                <a:srgbClr val="B7D5CA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>
              <a:off x="1028700" y="5347626"/>
              <a:ext cx="7249810" cy="1288948"/>
              <a:chOff x="0" y="0"/>
              <a:chExt cx="10820400" cy="1923765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5450" y="5394"/>
                <a:ext cx="10809544" cy="1912955"/>
              </a:xfrm>
              <a:custGeom>
                <a:avLst/>
                <a:gdLst/>
                <a:ahLst/>
                <a:cxnLst/>
                <a:rect l="l" t="t" r="r" b="b"/>
                <a:pathLst>
                  <a:path w="10809544" h="1912955">
                    <a:moveTo>
                      <a:pt x="0" y="231203"/>
                    </a:moveTo>
                    <a:cubicBezTo>
                      <a:pt x="0" y="103572"/>
                      <a:pt x="105081" y="0"/>
                      <a:pt x="234687" y="0"/>
                    </a:cubicBezTo>
                    <a:lnTo>
                      <a:pt x="10574857" y="0"/>
                    </a:lnTo>
                    <a:cubicBezTo>
                      <a:pt x="10704463" y="0"/>
                      <a:pt x="10809544" y="103572"/>
                      <a:pt x="10809544" y="231203"/>
                    </a:cubicBezTo>
                    <a:lnTo>
                      <a:pt x="10809544" y="1681752"/>
                    </a:lnTo>
                    <a:cubicBezTo>
                      <a:pt x="10809544" y="1809491"/>
                      <a:pt x="10704463" y="1912955"/>
                      <a:pt x="10574857" y="1912955"/>
                    </a:cubicBezTo>
                    <a:lnTo>
                      <a:pt x="234687" y="1912955"/>
                    </a:lnTo>
                    <a:cubicBezTo>
                      <a:pt x="105081" y="1912955"/>
                      <a:pt x="0" y="1809491"/>
                      <a:pt x="0" y="1681752"/>
                    </a:cubicBezTo>
                    <a:close/>
                  </a:path>
                </a:pathLst>
              </a:custGeom>
              <a:solidFill>
                <a:srgbClr val="D1EFE4"/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0" y="0"/>
                <a:ext cx="10820451" cy="1923743"/>
              </a:xfrm>
              <a:custGeom>
                <a:avLst/>
                <a:gdLst/>
                <a:ahLst/>
                <a:cxnLst/>
                <a:rect l="l" t="t" r="r" b="b"/>
                <a:pathLst>
                  <a:path w="10820451" h="1923743">
                    <a:moveTo>
                      <a:pt x="0" y="236597"/>
                    </a:moveTo>
                    <a:cubicBezTo>
                      <a:pt x="0" y="105946"/>
                      <a:pt x="107587" y="0"/>
                      <a:pt x="240137" y="0"/>
                    </a:cubicBezTo>
                    <a:lnTo>
                      <a:pt x="10580307" y="0"/>
                    </a:lnTo>
                    <a:lnTo>
                      <a:pt x="10580307" y="5394"/>
                    </a:lnTo>
                    <a:lnTo>
                      <a:pt x="10580307" y="0"/>
                    </a:lnTo>
                    <a:cubicBezTo>
                      <a:pt x="10712965" y="0"/>
                      <a:pt x="10820451" y="105946"/>
                      <a:pt x="10820451" y="236597"/>
                    </a:cubicBezTo>
                    <a:lnTo>
                      <a:pt x="10814994" y="236597"/>
                    </a:lnTo>
                    <a:lnTo>
                      <a:pt x="10820451" y="236597"/>
                    </a:lnTo>
                    <a:lnTo>
                      <a:pt x="10820451" y="1687146"/>
                    </a:lnTo>
                    <a:lnTo>
                      <a:pt x="10814994" y="1687146"/>
                    </a:lnTo>
                    <a:lnTo>
                      <a:pt x="10820451" y="1687146"/>
                    </a:lnTo>
                    <a:cubicBezTo>
                      <a:pt x="10820451" y="1817798"/>
                      <a:pt x="10712856" y="1923743"/>
                      <a:pt x="10580307" y="1923743"/>
                    </a:cubicBezTo>
                    <a:lnTo>
                      <a:pt x="10580307" y="1918349"/>
                    </a:lnTo>
                    <a:lnTo>
                      <a:pt x="10580307" y="1923743"/>
                    </a:lnTo>
                    <a:lnTo>
                      <a:pt x="240137" y="1923743"/>
                    </a:lnTo>
                    <a:lnTo>
                      <a:pt x="240137" y="1918349"/>
                    </a:lnTo>
                    <a:lnTo>
                      <a:pt x="240137" y="1923743"/>
                    </a:lnTo>
                    <a:cubicBezTo>
                      <a:pt x="107587" y="1923743"/>
                      <a:pt x="0" y="1817906"/>
                      <a:pt x="0" y="1687146"/>
                    </a:cubicBezTo>
                    <a:lnTo>
                      <a:pt x="0" y="236597"/>
                    </a:lnTo>
                    <a:lnTo>
                      <a:pt x="5450" y="236597"/>
                    </a:lnTo>
                    <a:lnTo>
                      <a:pt x="0" y="236597"/>
                    </a:lnTo>
                    <a:moveTo>
                      <a:pt x="10900" y="236597"/>
                    </a:moveTo>
                    <a:lnTo>
                      <a:pt x="10900" y="1687146"/>
                    </a:lnTo>
                    <a:lnTo>
                      <a:pt x="5450" y="1687146"/>
                    </a:lnTo>
                    <a:lnTo>
                      <a:pt x="10900" y="1687146"/>
                    </a:lnTo>
                    <a:cubicBezTo>
                      <a:pt x="10900" y="1811864"/>
                      <a:pt x="113474" y="1912955"/>
                      <a:pt x="240137" y="1912955"/>
                    </a:cubicBezTo>
                    <a:lnTo>
                      <a:pt x="10580307" y="1912955"/>
                    </a:lnTo>
                    <a:cubicBezTo>
                      <a:pt x="10706970" y="1912955"/>
                      <a:pt x="10809543" y="1811864"/>
                      <a:pt x="10809543" y="1687146"/>
                    </a:cubicBezTo>
                    <a:lnTo>
                      <a:pt x="10809543" y="236597"/>
                    </a:lnTo>
                    <a:cubicBezTo>
                      <a:pt x="10809543" y="111879"/>
                      <a:pt x="10706860" y="10789"/>
                      <a:pt x="10580307" y="10789"/>
                    </a:cubicBezTo>
                    <a:lnTo>
                      <a:pt x="240137" y="10789"/>
                    </a:lnTo>
                    <a:lnTo>
                      <a:pt x="240137" y="5394"/>
                    </a:lnTo>
                    <a:lnTo>
                      <a:pt x="240137" y="10789"/>
                    </a:lnTo>
                    <a:cubicBezTo>
                      <a:pt x="113474" y="10789"/>
                      <a:pt x="10900" y="111879"/>
                      <a:pt x="10900" y="236597"/>
                    </a:cubicBezTo>
                    <a:close/>
                  </a:path>
                </a:pathLst>
              </a:custGeom>
              <a:solidFill>
                <a:srgbClr val="B7D5CA"/>
              </a:solidFill>
            </p:spPr>
          </p:sp>
        </p:grpSp>
        <p:grpSp>
          <p:nvGrpSpPr>
            <p:cNvPr id="14" name="Group 14"/>
            <p:cNvGrpSpPr/>
            <p:nvPr/>
          </p:nvGrpSpPr>
          <p:grpSpPr>
            <a:xfrm>
              <a:off x="1028700" y="6767035"/>
              <a:ext cx="7249810" cy="1288948"/>
              <a:chOff x="0" y="0"/>
              <a:chExt cx="10820400" cy="1923765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5450" y="5394"/>
                <a:ext cx="10809544" cy="1912955"/>
              </a:xfrm>
              <a:custGeom>
                <a:avLst/>
                <a:gdLst/>
                <a:ahLst/>
                <a:cxnLst/>
                <a:rect l="l" t="t" r="r" b="b"/>
                <a:pathLst>
                  <a:path w="10809544" h="1912955">
                    <a:moveTo>
                      <a:pt x="0" y="231203"/>
                    </a:moveTo>
                    <a:cubicBezTo>
                      <a:pt x="0" y="103572"/>
                      <a:pt x="105081" y="0"/>
                      <a:pt x="234687" y="0"/>
                    </a:cubicBezTo>
                    <a:lnTo>
                      <a:pt x="10574857" y="0"/>
                    </a:lnTo>
                    <a:cubicBezTo>
                      <a:pt x="10704463" y="0"/>
                      <a:pt x="10809544" y="103572"/>
                      <a:pt x="10809544" y="231203"/>
                    </a:cubicBezTo>
                    <a:lnTo>
                      <a:pt x="10809544" y="1681752"/>
                    </a:lnTo>
                    <a:cubicBezTo>
                      <a:pt x="10809544" y="1809491"/>
                      <a:pt x="10704463" y="1912955"/>
                      <a:pt x="10574857" y="1912955"/>
                    </a:cubicBezTo>
                    <a:lnTo>
                      <a:pt x="234687" y="1912955"/>
                    </a:lnTo>
                    <a:cubicBezTo>
                      <a:pt x="105081" y="1912955"/>
                      <a:pt x="0" y="1809491"/>
                      <a:pt x="0" y="1681752"/>
                    </a:cubicBezTo>
                    <a:close/>
                  </a:path>
                </a:pathLst>
              </a:custGeom>
              <a:solidFill>
                <a:srgbClr val="D1EFE4"/>
              </a:solidFill>
            </p:spPr>
          </p:sp>
          <p:sp>
            <p:nvSpPr>
              <p:cNvPr id="16" name="Freeform 16"/>
              <p:cNvSpPr/>
              <p:nvPr/>
            </p:nvSpPr>
            <p:spPr>
              <a:xfrm>
                <a:off x="0" y="0"/>
                <a:ext cx="10820451" cy="1923743"/>
              </a:xfrm>
              <a:custGeom>
                <a:avLst/>
                <a:gdLst/>
                <a:ahLst/>
                <a:cxnLst/>
                <a:rect l="l" t="t" r="r" b="b"/>
                <a:pathLst>
                  <a:path w="10820451" h="1923743">
                    <a:moveTo>
                      <a:pt x="0" y="236597"/>
                    </a:moveTo>
                    <a:cubicBezTo>
                      <a:pt x="0" y="105946"/>
                      <a:pt x="107587" y="0"/>
                      <a:pt x="240137" y="0"/>
                    </a:cubicBezTo>
                    <a:lnTo>
                      <a:pt x="10580307" y="0"/>
                    </a:lnTo>
                    <a:lnTo>
                      <a:pt x="10580307" y="5394"/>
                    </a:lnTo>
                    <a:lnTo>
                      <a:pt x="10580307" y="0"/>
                    </a:lnTo>
                    <a:cubicBezTo>
                      <a:pt x="10712965" y="0"/>
                      <a:pt x="10820451" y="105946"/>
                      <a:pt x="10820451" y="236597"/>
                    </a:cubicBezTo>
                    <a:lnTo>
                      <a:pt x="10814994" y="236597"/>
                    </a:lnTo>
                    <a:lnTo>
                      <a:pt x="10820451" y="236597"/>
                    </a:lnTo>
                    <a:lnTo>
                      <a:pt x="10820451" y="1687146"/>
                    </a:lnTo>
                    <a:lnTo>
                      <a:pt x="10814994" y="1687146"/>
                    </a:lnTo>
                    <a:lnTo>
                      <a:pt x="10820451" y="1687146"/>
                    </a:lnTo>
                    <a:cubicBezTo>
                      <a:pt x="10820451" y="1817798"/>
                      <a:pt x="10712856" y="1923743"/>
                      <a:pt x="10580307" y="1923743"/>
                    </a:cubicBezTo>
                    <a:lnTo>
                      <a:pt x="10580307" y="1918349"/>
                    </a:lnTo>
                    <a:lnTo>
                      <a:pt x="10580307" y="1923743"/>
                    </a:lnTo>
                    <a:lnTo>
                      <a:pt x="240137" y="1923743"/>
                    </a:lnTo>
                    <a:lnTo>
                      <a:pt x="240137" y="1918349"/>
                    </a:lnTo>
                    <a:lnTo>
                      <a:pt x="240137" y="1923743"/>
                    </a:lnTo>
                    <a:cubicBezTo>
                      <a:pt x="107587" y="1923743"/>
                      <a:pt x="0" y="1817906"/>
                      <a:pt x="0" y="1687146"/>
                    </a:cubicBezTo>
                    <a:lnTo>
                      <a:pt x="0" y="236597"/>
                    </a:lnTo>
                    <a:lnTo>
                      <a:pt x="5450" y="236597"/>
                    </a:lnTo>
                    <a:lnTo>
                      <a:pt x="0" y="236597"/>
                    </a:lnTo>
                    <a:moveTo>
                      <a:pt x="10900" y="236597"/>
                    </a:moveTo>
                    <a:lnTo>
                      <a:pt x="10900" y="1687146"/>
                    </a:lnTo>
                    <a:lnTo>
                      <a:pt x="5450" y="1687146"/>
                    </a:lnTo>
                    <a:lnTo>
                      <a:pt x="10900" y="1687146"/>
                    </a:lnTo>
                    <a:cubicBezTo>
                      <a:pt x="10900" y="1811864"/>
                      <a:pt x="113474" y="1912955"/>
                      <a:pt x="240137" y="1912955"/>
                    </a:cubicBezTo>
                    <a:lnTo>
                      <a:pt x="10580307" y="1912955"/>
                    </a:lnTo>
                    <a:cubicBezTo>
                      <a:pt x="10706970" y="1912955"/>
                      <a:pt x="10809543" y="1811864"/>
                      <a:pt x="10809543" y="1687146"/>
                    </a:cubicBezTo>
                    <a:lnTo>
                      <a:pt x="10809543" y="236597"/>
                    </a:lnTo>
                    <a:cubicBezTo>
                      <a:pt x="10809543" y="111879"/>
                      <a:pt x="10706860" y="10789"/>
                      <a:pt x="10580307" y="10789"/>
                    </a:cubicBezTo>
                    <a:lnTo>
                      <a:pt x="240137" y="10789"/>
                    </a:lnTo>
                    <a:lnTo>
                      <a:pt x="240137" y="5394"/>
                    </a:lnTo>
                    <a:lnTo>
                      <a:pt x="240137" y="10789"/>
                    </a:lnTo>
                    <a:cubicBezTo>
                      <a:pt x="113474" y="10789"/>
                      <a:pt x="10900" y="111879"/>
                      <a:pt x="10900" y="236597"/>
                    </a:cubicBezTo>
                    <a:close/>
                  </a:path>
                </a:pathLst>
              </a:custGeom>
              <a:solidFill>
                <a:srgbClr val="B7D5CA"/>
              </a:solidFill>
            </p:spPr>
          </p:sp>
        </p:grpSp>
        <p:sp>
          <p:nvSpPr>
            <p:cNvPr id="17" name="TextBox 17"/>
            <p:cNvSpPr txBox="1"/>
            <p:nvPr/>
          </p:nvSpPr>
          <p:spPr>
            <a:xfrm>
              <a:off x="3846186" y="7061355"/>
              <a:ext cx="1320788" cy="5570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3"/>
                </a:lnSpc>
              </a:pPr>
              <a:r>
                <a:rPr lang="en-US" sz="3343" b="1">
                  <a:solidFill>
                    <a:srgbClr val="3A0085"/>
                  </a:solidFill>
                  <a:latin typeface="Poppins Semi-Bold"/>
                  <a:ea typeface="Poppins Semi-Bold"/>
                  <a:cs typeface="Poppins Semi-Bold"/>
                  <a:sym typeface="Poppins Semi-Bold"/>
                </a:rPr>
                <a:t>PV: 90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3139044" y="4266684"/>
              <a:ext cx="2996966" cy="5570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3"/>
                </a:lnSpc>
              </a:pPr>
              <a:r>
                <a:rPr lang="en-US" sz="3343" b="1" dirty="0">
                  <a:solidFill>
                    <a:srgbClr val="3A0085"/>
                  </a:solidFill>
                  <a:latin typeface="Poppins Semi-Bold"/>
                  <a:ea typeface="Poppins Semi-Bold"/>
                  <a:cs typeface="Poppins Semi-Bold"/>
                  <a:sym typeface="Poppins Semi-Bold"/>
                </a:rPr>
                <a:t>MRP: 19,999/-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3399636" y="5684995"/>
              <a:ext cx="2475783" cy="5570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3"/>
                </a:lnSpc>
              </a:pPr>
              <a:r>
                <a:rPr lang="en-US" sz="3343" b="1">
                  <a:solidFill>
                    <a:srgbClr val="3A0085"/>
                  </a:solidFill>
                  <a:latin typeface="Poppins Semi-Bold"/>
                  <a:ea typeface="Poppins Semi-Bold"/>
                  <a:cs typeface="Poppins Semi-Bold"/>
                  <a:sym typeface="Poppins Semi-Bold"/>
                </a:rPr>
                <a:t>DP: 11,500/-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235465B-8A39-411F-A4B1-ADC93F6E505A}"/>
              </a:ext>
            </a:extLst>
          </p:cNvPr>
          <p:cNvGrpSpPr/>
          <p:nvPr/>
        </p:nvGrpSpPr>
        <p:grpSpPr>
          <a:xfrm>
            <a:off x="1028700" y="8360783"/>
            <a:ext cx="11707981" cy="1451059"/>
            <a:chOff x="1028700" y="8360783"/>
            <a:chExt cx="11707981" cy="1451059"/>
          </a:xfrm>
        </p:grpSpPr>
        <p:sp>
          <p:nvSpPr>
            <p:cNvPr id="20" name="TextBox 20"/>
            <p:cNvSpPr txBox="1"/>
            <p:nvPr/>
          </p:nvSpPr>
          <p:spPr>
            <a:xfrm>
              <a:off x="1028700" y="8892037"/>
              <a:ext cx="7524609" cy="9198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16"/>
                </a:lnSpc>
              </a:pPr>
              <a:r>
                <a:rPr lang="en-US" sz="2613" b="1">
                  <a:solidFill>
                    <a:srgbClr val="3A0085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Financial Education on the Indian Stock Market</a:t>
              </a:r>
            </a:p>
            <a:p>
              <a:pPr algn="l">
                <a:lnSpc>
                  <a:spcPts val="3618"/>
                </a:lnSpc>
              </a:pPr>
              <a:r>
                <a:rPr lang="en-US" sz="2613" b="1">
                  <a:solidFill>
                    <a:srgbClr val="3A0085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Financial Education on Currency Market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028700" y="8360783"/>
              <a:ext cx="11707981" cy="4645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712"/>
                </a:lnSpc>
              </a:pPr>
              <a:r>
                <a:rPr lang="en-US" sz="2955" b="1" dirty="0" err="1">
                  <a:solidFill>
                    <a:srgbClr val="1A4F03"/>
                  </a:solidFill>
                  <a:latin typeface="Noto Serif Bold"/>
                  <a:ea typeface="Noto Serif Bold"/>
                  <a:cs typeface="Noto Serif Bold"/>
                  <a:sym typeface="Noto Serif Bold"/>
                </a:rPr>
                <a:t>HealthSaver</a:t>
              </a:r>
              <a:r>
                <a:rPr lang="en-US" sz="2955" b="1" dirty="0">
                  <a:solidFill>
                    <a:srgbClr val="1A4F03"/>
                  </a:solidFill>
                  <a:latin typeface="Noto Serif Bold"/>
                  <a:ea typeface="Noto Serif Bold"/>
                  <a:cs typeface="Noto Serif Bold"/>
                  <a:sym typeface="Noto Serif Bold"/>
                </a:rPr>
                <a:t> '30 shots: 2 Boxes |Sea Buckthorn Juice: 4 Bottles </a:t>
              </a:r>
            </a:p>
          </p:txBody>
        </p:sp>
      </p:grpSp>
      <p:sp>
        <p:nvSpPr>
          <p:cNvPr id="22" name="Freeform 22"/>
          <p:cNvSpPr/>
          <p:nvPr/>
        </p:nvSpPr>
        <p:spPr>
          <a:xfrm rot="-6394865">
            <a:off x="12792045" y="507217"/>
            <a:ext cx="5543278" cy="5099816"/>
          </a:xfrm>
          <a:custGeom>
            <a:avLst/>
            <a:gdLst/>
            <a:ahLst/>
            <a:cxnLst/>
            <a:rect l="l" t="t" r="r" b="b"/>
            <a:pathLst>
              <a:path w="5543278" h="5099816">
                <a:moveTo>
                  <a:pt x="0" y="0"/>
                </a:moveTo>
                <a:lnTo>
                  <a:pt x="5543278" y="0"/>
                </a:lnTo>
                <a:lnTo>
                  <a:pt x="5543278" y="5099816"/>
                </a:lnTo>
                <a:lnTo>
                  <a:pt x="0" y="50998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8006052" y="545665"/>
            <a:ext cx="6942112" cy="9343011"/>
            <a:chOff x="0" y="0"/>
            <a:chExt cx="9256149" cy="12457348"/>
          </a:xfrm>
        </p:grpSpPr>
        <p:sp>
          <p:nvSpPr>
            <p:cNvPr id="24" name="Freeform 24"/>
            <p:cNvSpPr/>
            <p:nvPr/>
          </p:nvSpPr>
          <p:spPr>
            <a:xfrm>
              <a:off x="530865" y="3732064"/>
              <a:ext cx="8725284" cy="8725284"/>
            </a:xfrm>
            <a:custGeom>
              <a:avLst/>
              <a:gdLst/>
              <a:ahLst/>
              <a:cxnLst/>
              <a:rect l="l" t="t" r="r" b="b"/>
              <a:pathLst>
                <a:path w="8725284" h="8725284">
                  <a:moveTo>
                    <a:pt x="0" y="0"/>
                  </a:moveTo>
                  <a:lnTo>
                    <a:pt x="8725284" y="0"/>
                  </a:lnTo>
                  <a:lnTo>
                    <a:pt x="8725284" y="8725284"/>
                  </a:lnTo>
                  <a:lnTo>
                    <a:pt x="0" y="87252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0" y="0"/>
              <a:ext cx="9021672" cy="8588946"/>
            </a:xfrm>
            <a:custGeom>
              <a:avLst/>
              <a:gdLst/>
              <a:ahLst/>
              <a:cxnLst/>
              <a:rect l="l" t="t" r="r" b="b"/>
              <a:pathLst>
                <a:path w="9021672" h="8588946">
                  <a:moveTo>
                    <a:pt x="0" y="0"/>
                  </a:moveTo>
                  <a:lnTo>
                    <a:pt x="9021672" y="0"/>
                  </a:lnTo>
                  <a:lnTo>
                    <a:pt x="9021672" y="8588946"/>
                  </a:lnTo>
                  <a:lnTo>
                    <a:pt x="0" y="85889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31976" t="-14961" r="-37790" b="-19389"/>
              </a:stretch>
            </a:blipFill>
          </p:spPr>
        </p:sp>
      </p:grpSp>
      <p:sp>
        <p:nvSpPr>
          <p:cNvPr id="26" name="Freeform 26"/>
          <p:cNvSpPr/>
          <p:nvPr/>
        </p:nvSpPr>
        <p:spPr>
          <a:xfrm>
            <a:off x="11097820" y="4678051"/>
            <a:ext cx="7700687" cy="5133791"/>
          </a:xfrm>
          <a:custGeom>
            <a:avLst/>
            <a:gdLst/>
            <a:ahLst/>
            <a:cxnLst/>
            <a:rect l="l" t="t" r="r" b="b"/>
            <a:pathLst>
              <a:path w="7700687" h="5133791">
                <a:moveTo>
                  <a:pt x="0" y="0"/>
                </a:moveTo>
                <a:lnTo>
                  <a:pt x="7700687" y="0"/>
                </a:lnTo>
                <a:lnTo>
                  <a:pt x="7700687" y="5133791"/>
                </a:lnTo>
                <a:lnTo>
                  <a:pt x="0" y="51337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04579"/>
            <a:ext cx="2221710" cy="914042"/>
            <a:chOff x="0" y="0"/>
            <a:chExt cx="2962280" cy="1218722"/>
          </a:xfrm>
        </p:grpSpPr>
        <p:sp>
          <p:nvSpPr>
            <p:cNvPr id="3" name="Freeform 3"/>
            <p:cNvSpPr/>
            <p:nvPr/>
          </p:nvSpPr>
          <p:spPr>
            <a:xfrm>
              <a:off x="0" y="916499"/>
              <a:ext cx="2962280" cy="302224"/>
            </a:xfrm>
            <a:custGeom>
              <a:avLst/>
              <a:gdLst/>
              <a:ahLst/>
              <a:cxnLst/>
              <a:rect l="l" t="t" r="r" b="b"/>
              <a:pathLst>
                <a:path w="2962280" h="302224">
                  <a:moveTo>
                    <a:pt x="0" y="0"/>
                  </a:moveTo>
                  <a:lnTo>
                    <a:pt x="2962280" y="0"/>
                  </a:lnTo>
                  <a:lnTo>
                    <a:pt x="2962280" y="302223"/>
                  </a:lnTo>
                  <a:lnTo>
                    <a:pt x="0" y="3022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9980" b="-9980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928476" y="0"/>
              <a:ext cx="1105328" cy="918957"/>
            </a:xfrm>
            <a:custGeom>
              <a:avLst/>
              <a:gdLst/>
              <a:ahLst/>
              <a:cxnLst/>
              <a:rect l="l" t="t" r="r" b="b"/>
              <a:pathLst>
                <a:path w="1105328" h="918957">
                  <a:moveTo>
                    <a:pt x="0" y="0"/>
                  </a:moveTo>
                  <a:lnTo>
                    <a:pt x="1105328" y="0"/>
                  </a:lnTo>
                  <a:lnTo>
                    <a:pt x="1105328" y="918957"/>
                  </a:lnTo>
                  <a:lnTo>
                    <a:pt x="0" y="9189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9980" b="-9980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9945333" y="328329"/>
            <a:ext cx="7061944" cy="7061944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6350000" y="0"/>
                  </a:moveTo>
                  <a:cubicBezTo>
                    <a:pt x="6350000" y="1226820"/>
                    <a:pt x="6350000" y="2456180"/>
                    <a:pt x="6350000" y="3683000"/>
                  </a:cubicBezTo>
                  <a:lnTo>
                    <a:pt x="6223000" y="3683000"/>
                  </a:lnTo>
                  <a:cubicBezTo>
                    <a:pt x="6223000" y="3796030"/>
                    <a:pt x="6223000" y="3950970"/>
                    <a:pt x="6223000" y="4064000"/>
                  </a:cubicBezTo>
                  <a:lnTo>
                    <a:pt x="6096000" y="4064000"/>
                  </a:lnTo>
                  <a:cubicBezTo>
                    <a:pt x="6096000" y="4177030"/>
                    <a:pt x="6096000" y="4331970"/>
                    <a:pt x="6096000" y="4445000"/>
                  </a:cubicBezTo>
                  <a:lnTo>
                    <a:pt x="5969000" y="4445000"/>
                  </a:lnTo>
                  <a:cubicBezTo>
                    <a:pt x="5969000" y="4508500"/>
                    <a:pt x="5969000" y="4635500"/>
                    <a:pt x="5969000" y="4699000"/>
                  </a:cubicBezTo>
                  <a:lnTo>
                    <a:pt x="5842000" y="4699000"/>
                  </a:lnTo>
                  <a:cubicBezTo>
                    <a:pt x="5842000" y="4762500"/>
                    <a:pt x="5842000" y="4889500"/>
                    <a:pt x="5842000" y="4953000"/>
                  </a:cubicBezTo>
                  <a:lnTo>
                    <a:pt x="5715000" y="4953000"/>
                  </a:lnTo>
                  <a:lnTo>
                    <a:pt x="5715000" y="5080000"/>
                  </a:lnTo>
                  <a:lnTo>
                    <a:pt x="5588000" y="5080000"/>
                  </a:lnTo>
                  <a:lnTo>
                    <a:pt x="5588000" y="5207000"/>
                  </a:lnTo>
                  <a:lnTo>
                    <a:pt x="5461000" y="5207000"/>
                  </a:lnTo>
                  <a:lnTo>
                    <a:pt x="5461000" y="5334000"/>
                  </a:lnTo>
                  <a:lnTo>
                    <a:pt x="5334000" y="5334000"/>
                  </a:lnTo>
                  <a:lnTo>
                    <a:pt x="5334000" y="5461000"/>
                  </a:lnTo>
                  <a:lnTo>
                    <a:pt x="5207000" y="5461000"/>
                  </a:lnTo>
                  <a:lnTo>
                    <a:pt x="5207000" y="5588000"/>
                  </a:lnTo>
                  <a:lnTo>
                    <a:pt x="5080000" y="5588000"/>
                  </a:lnTo>
                  <a:lnTo>
                    <a:pt x="5080000" y="5715000"/>
                  </a:lnTo>
                  <a:lnTo>
                    <a:pt x="4953000" y="5715000"/>
                  </a:lnTo>
                  <a:lnTo>
                    <a:pt x="4953000" y="5842000"/>
                  </a:lnTo>
                  <a:cubicBezTo>
                    <a:pt x="4889500" y="5842000"/>
                    <a:pt x="4762500" y="5842000"/>
                    <a:pt x="4699000" y="5842000"/>
                  </a:cubicBezTo>
                  <a:lnTo>
                    <a:pt x="4699000" y="5969000"/>
                  </a:lnTo>
                  <a:cubicBezTo>
                    <a:pt x="4585970" y="5969000"/>
                    <a:pt x="4431030" y="5969000"/>
                    <a:pt x="4318000" y="5969000"/>
                  </a:cubicBezTo>
                  <a:lnTo>
                    <a:pt x="4318000" y="6096000"/>
                  </a:lnTo>
                  <a:cubicBezTo>
                    <a:pt x="4159250" y="6096000"/>
                    <a:pt x="3968750" y="6096000"/>
                    <a:pt x="3810000" y="6096000"/>
                  </a:cubicBezTo>
                  <a:lnTo>
                    <a:pt x="3810000" y="6223000"/>
                  </a:lnTo>
                  <a:cubicBezTo>
                    <a:pt x="3696970" y="6223000"/>
                    <a:pt x="3542030" y="6223000"/>
                    <a:pt x="3429000" y="6223000"/>
                  </a:cubicBezTo>
                  <a:lnTo>
                    <a:pt x="3429000" y="6350000"/>
                  </a:lnTo>
                  <a:lnTo>
                    <a:pt x="3302000" y="6350000"/>
                  </a:lnTo>
                  <a:cubicBezTo>
                    <a:pt x="3302000" y="5039360"/>
                    <a:pt x="3302000" y="3723640"/>
                    <a:pt x="3302000" y="2413000"/>
                  </a:cubicBezTo>
                  <a:lnTo>
                    <a:pt x="3429000" y="2413000"/>
                  </a:lnTo>
                  <a:cubicBezTo>
                    <a:pt x="3429000" y="2299970"/>
                    <a:pt x="3429000" y="2145030"/>
                    <a:pt x="3429000" y="2032000"/>
                  </a:cubicBezTo>
                  <a:lnTo>
                    <a:pt x="3556000" y="2032000"/>
                  </a:lnTo>
                  <a:cubicBezTo>
                    <a:pt x="3556000" y="1968500"/>
                    <a:pt x="3556000" y="1841500"/>
                    <a:pt x="3556000" y="1778000"/>
                  </a:cubicBezTo>
                  <a:lnTo>
                    <a:pt x="3683000" y="1778000"/>
                  </a:lnTo>
                  <a:cubicBezTo>
                    <a:pt x="3683000" y="1714500"/>
                    <a:pt x="3683000" y="1587500"/>
                    <a:pt x="3683000" y="1524000"/>
                  </a:cubicBezTo>
                  <a:lnTo>
                    <a:pt x="3810000" y="1524000"/>
                  </a:lnTo>
                  <a:lnTo>
                    <a:pt x="3810000" y="1397000"/>
                  </a:lnTo>
                  <a:lnTo>
                    <a:pt x="3937000" y="1397000"/>
                  </a:lnTo>
                  <a:lnTo>
                    <a:pt x="3937000" y="1270000"/>
                  </a:lnTo>
                  <a:lnTo>
                    <a:pt x="4064000" y="1270000"/>
                  </a:lnTo>
                  <a:lnTo>
                    <a:pt x="4064000" y="1143000"/>
                  </a:lnTo>
                  <a:lnTo>
                    <a:pt x="4191000" y="1143000"/>
                  </a:lnTo>
                  <a:lnTo>
                    <a:pt x="4191000" y="1016000"/>
                  </a:lnTo>
                  <a:lnTo>
                    <a:pt x="4318000" y="1016000"/>
                  </a:lnTo>
                  <a:lnTo>
                    <a:pt x="4318000" y="889000"/>
                  </a:lnTo>
                  <a:lnTo>
                    <a:pt x="4445000" y="889000"/>
                  </a:lnTo>
                  <a:lnTo>
                    <a:pt x="4445000" y="762000"/>
                  </a:lnTo>
                  <a:cubicBezTo>
                    <a:pt x="4508500" y="762000"/>
                    <a:pt x="4635500" y="762000"/>
                    <a:pt x="4699000" y="762000"/>
                  </a:cubicBezTo>
                  <a:lnTo>
                    <a:pt x="4699000" y="635000"/>
                  </a:lnTo>
                  <a:lnTo>
                    <a:pt x="4826000" y="635000"/>
                  </a:lnTo>
                  <a:lnTo>
                    <a:pt x="4826000" y="508000"/>
                  </a:lnTo>
                  <a:cubicBezTo>
                    <a:pt x="4889500" y="508000"/>
                    <a:pt x="5016500" y="508000"/>
                    <a:pt x="5080000" y="508000"/>
                  </a:cubicBezTo>
                  <a:lnTo>
                    <a:pt x="5080000" y="381000"/>
                  </a:lnTo>
                  <a:cubicBezTo>
                    <a:pt x="5193030" y="381000"/>
                    <a:pt x="5347970" y="381000"/>
                    <a:pt x="5461000" y="381000"/>
                  </a:cubicBezTo>
                  <a:lnTo>
                    <a:pt x="5461000" y="254000"/>
                  </a:lnTo>
                  <a:cubicBezTo>
                    <a:pt x="5619750" y="254000"/>
                    <a:pt x="5810250" y="254000"/>
                    <a:pt x="5969000" y="254000"/>
                  </a:cubicBezTo>
                  <a:lnTo>
                    <a:pt x="5969000" y="127000"/>
                  </a:lnTo>
                  <a:cubicBezTo>
                    <a:pt x="6032500" y="127000"/>
                    <a:pt x="6159500" y="127000"/>
                    <a:pt x="6223000" y="127000"/>
                  </a:cubicBezTo>
                  <a:lnTo>
                    <a:pt x="6223000" y="0"/>
                  </a:lnTo>
                  <a:lnTo>
                    <a:pt x="6350000" y="0"/>
                  </a:lnTo>
                  <a:close/>
                  <a:moveTo>
                    <a:pt x="2921000" y="2286000"/>
                  </a:moveTo>
                  <a:cubicBezTo>
                    <a:pt x="2921000" y="2222500"/>
                    <a:pt x="2921000" y="2095500"/>
                    <a:pt x="2921000" y="2032000"/>
                  </a:cubicBezTo>
                  <a:lnTo>
                    <a:pt x="2794000" y="2032000"/>
                  </a:lnTo>
                  <a:cubicBezTo>
                    <a:pt x="2794000" y="1968500"/>
                    <a:pt x="2794000" y="1841500"/>
                    <a:pt x="2794000" y="1778000"/>
                  </a:cubicBezTo>
                  <a:lnTo>
                    <a:pt x="2667000" y="1778000"/>
                  </a:lnTo>
                  <a:cubicBezTo>
                    <a:pt x="2667000" y="1714500"/>
                    <a:pt x="2667000" y="1587500"/>
                    <a:pt x="2667000" y="1524000"/>
                  </a:cubicBezTo>
                  <a:lnTo>
                    <a:pt x="2540000" y="1524000"/>
                  </a:lnTo>
                  <a:lnTo>
                    <a:pt x="2540000" y="1397000"/>
                  </a:lnTo>
                  <a:lnTo>
                    <a:pt x="2413000" y="1397000"/>
                  </a:lnTo>
                  <a:lnTo>
                    <a:pt x="2413000" y="1270000"/>
                  </a:lnTo>
                  <a:lnTo>
                    <a:pt x="2286000" y="1270000"/>
                  </a:lnTo>
                  <a:lnTo>
                    <a:pt x="2286000" y="1143000"/>
                  </a:lnTo>
                  <a:lnTo>
                    <a:pt x="2159000" y="1143000"/>
                  </a:lnTo>
                  <a:lnTo>
                    <a:pt x="2159000" y="1016000"/>
                  </a:lnTo>
                  <a:lnTo>
                    <a:pt x="2032000" y="1016000"/>
                  </a:lnTo>
                  <a:lnTo>
                    <a:pt x="2032000" y="889000"/>
                  </a:lnTo>
                  <a:lnTo>
                    <a:pt x="1905000" y="889000"/>
                  </a:lnTo>
                  <a:lnTo>
                    <a:pt x="1905000" y="762000"/>
                  </a:lnTo>
                  <a:cubicBezTo>
                    <a:pt x="1841500" y="762000"/>
                    <a:pt x="1714500" y="762000"/>
                    <a:pt x="1651000" y="762000"/>
                  </a:cubicBezTo>
                  <a:lnTo>
                    <a:pt x="1651000" y="635000"/>
                  </a:lnTo>
                  <a:lnTo>
                    <a:pt x="1524000" y="635000"/>
                  </a:lnTo>
                  <a:lnTo>
                    <a:pt x="1524000" y="508000"/>
                  </a:lnTo>
                  <a:cubicBezTo>
                    <a:pt x="1460500" y="508000"/>
                    <a:pt x="1333500" y="508000"/>
                    <a:pt x="1270000" y="508000"/>
                  </a:cubicBezTo>
                  <a:lnTo>
                    <a:pt x="1270000" y="381000"/>
                  </a:lnTo>
                  <a:cubicBezTo>
                    <a:pt x="1156970" y="381000"/>
                    <a:pt x="1002030" y="381000"/>
                    <a:pt x="889000" y="381000"/>
                  </a:cubicBezTo>
                  <a:lnTo>
                    <a:pt x="889000" y="254000"/>
                  </a:lnTo>
                  <a:cubicBezTo>
                    <a:pt x="730250" y="254000"/>
                    <a:pt x="539750" y="254000"/>
                    <a:pt x="381000" y="254000"/>
                  </a:cubicBezTo>
                  <a:lnTo>
                    <a:pt x="381000" y="127000"/>
                  </a:lnTo>
                  <a:cubicBezTo>
                    <a:pt x="317500" y="127000"/>
                    <a:pt x="190500" y="127000"/>
                    <a:pt x="127000" y="127000"/>
                  </a:cubicBezTo>
                  <a:lnTo>
                    <a:pt x="127000" y="0"/>
                  </a:lnTo>
                  <a:lnTo>
                    <a:pt x="0" y="0"/>
                  </a:lnTo>
                  <a:cubicBezTo>
                    <a:pt x="0" y="1226820"/>
                    <a:pt x="0" y="2456180"/>
                    <a:pt x="0" y="3683000"/>
                  </a:cubicBezTo>
                  <a:lnTo>
                    <a:pt x="127000" y="3683000"/>
                  </a:lnTo>
                  <a:cubicBezTo>
                    <a:pt x="127000" y="3796030"/>
                    <a:pt x="127000" y="3950970"/>
                    <a:pt x="127000" y="4064000"/>
                  </a:cubicBezTo>
                  <a:lnTo>
                    <a:pt x="254000" y="4064000"/>
                  </a:lnTo>
                  <a:cubicBezTo>
                    <a:pt x="254000" y="4177030"/>
                    <a:pt x="254000" y="4331970"/>
                    <a:pt x="254000" y="4445000"/>
                  </a:cubicBezTo>
                  <a:lnTo>
                    <a:pt x="381000" y="4445000"/>
                  </a:lnTo>
                  <a:cubicBezTo>
                    <a:pt x="381000" y="4508500"/>
                    <a:pt x="381000" y="4635500"/>
                    <a:pt x="381000" y="4699000"/>
                  </a:cubicBezTo>
                  <a:lnTo>
                    <a:pt x="508000" y="4699000"/>
                  </a:lnTo>
                  <a:cubicBezTo>
                    <a:pt x="508000" y="4762500"/>
                    <a:pt x="508000" y="4889500"/>
                    <a:pt x="508000" y="4953000"/>
                  </a:cubicBezTo>
                  <a:lnTo>
                    <a:pt x="635000" y="4953000"/>
                  </a:lnTo>
                  <a:lnTo>
                    <a:pt x="635000" y="5080000"/>
                  </a:lnTo>
                  <a:lnTo>
                    <a:pt x="762000" y="5080000"/>
                  </a:lnTo>
                  <a:lnTo>
                    <a:pt x="762000" y="5207000"/>
                  </a:lnTo>
                  <a:lnTo>
                    <a:pt x="889000" y="5207000"/>
                  </a:lnTo>
                  <a:lnTo>
                    <a:pt x="889000" y="5334000"/>
                  </a:lnTo>
                  <a:lnTo>
                    <a:pt x="1016000" y="5334000"/>
                  </a:lnTo>
                  <a:lnTo>
                    <a:pt x="1016000" y="5461000"/>
                  </a:lnTo>
                  <a:lnTo>
                    <a:pt x="1143000" y="5461000"/>
                  </a:lnTo>
                  <a:lnTo>
                    <a:pt x="1143000" y="5588000"/>
                  </a:lnTo>
                  <a:lnTo>
                    <a:pt x="1270000" y="5588000"/>
                  </a:lnTo>
                  <a:lnTo>
                    <a:pt x="1270000" y="5715000"/>
                  </a:lnTo>
                  <a:lnTo>
                    <a:pt x="1397000" y="5715000"/>
                  </a:lnTo>
                  <a:lnTo>
                    <a:pt x="1397000" y="5842000"/>
                  </a:lnTo>
                  <a:cubicBezTo>
                    <a:pt x="1460500" y="5842000"/>
                    <a:pt x="1587500" y="5842000"/>
                    <a:pt x="1651000" y="5842000"/>
                  </a:cubicBezTo>
                  <a:lnTo>
                    <a:pt x="1651000" y="5969000"/>
                  </a:lnTo>
                  <a:cubicBezTo>
                    <a:pt x="1764030" y="5969000"/>
                    <a:pt x="1918970" y="5969000"/>
                    <a:pt x="2032000" y="5969000"/>
                  </a:cubicBezTo>
                  <a:lnTo>
                    <a:pt x="2032000" y="6096000"/>
                  </a:lnTo>
                  <a:cubicBezTo>
                    <a:pt x="2190750" y="6096000"/>
                    <a:pt x="2381250" y="6096000"/>
                    <a:pt x="2540000" y="6096000"/>
                  </a:cubicBezTo>
                  <a:lnTo>
                    <a:pt x="2540000" y="6223000"/>
                  </a:lnTo>
                  <a:cubicBezTo>
                    <a:pt x="2653030" y="6223000"/>
                    <a:pt x="2807970" y="6223000"/>
                    <a:pt x="2921000" y="6223000"/>
                  </a:cubicBezTo>
                  <a:lnTo>
                    <a:pt x="2921000" y="6350000"/>
                  </a:lnTo>
                  <a:lnTo>
                    <a:pt x="3048000" y="6350000"/>
                  </a:lnTo>
                  <a:cubicBezTo>
                    <a:pt x="3048000" y="5039360"/>
                    <a:pt x="3048000" y="3723640"/>
                    <a:pt x="3048000" y="2413000"/>
                  </a:cubicBezTo>
                  <a:lnTo>
                    <a:pt x="2921000" y="2413000"/>
                  </a:lnTo>
                  <a:lnTo>
                    <a:pt x="2921000" y="2286000"/>
                  </a:lnTo>
                  <a:close/>
                </a:path>
              </a:pathLst>
            </a:custGeom>
            <a:blipFill>
              <a:blip r:embed="rId4"/>
              <a:stretch>
                <a:fillRect l="-41666" r="-41666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16482192" y="804579"/>
            <a:ext cx="777108" cy="777108"/>
          </a:xfrm>
          <a:custGeom>
            <a:avLst/>
            <a:gdLst/>
            <a:ahLst/>
            <a:cxnLst/>
            <a:rect l="l" t="t" r="r" b="b"/>
            <a:pathLst>
              <a:path w="777108" h="777108">
                <a:moveTo>
                  <a:pt x="0" y="0"/>
                </a:moveTo>
                <a:lnTo>
                  <a:pt x="777108" y="0"/>
                </a:lnTo>
                <a:lnTo>
                  <a:pt x="777108" y="777108"/>
                </a:lnTo>
                <a:lnTo>
                  <a:pt x="0" y="7771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153907" y="3286952"/>
            <a:ext cx="7000618" cy="6565730"/>
          </a:xfrm>
          <a:custGeom>
            <a:avLst/>
            <a:gdLst/>
            <a:ahLst/>
            <a:cxnLst/>
            <a:rect l="l" t="t" r="r" b="b"/>
            <a:pathLst>
              <a:path w="7000618" h="6565730">
                <a:moveTo>
                  <a:pt x="0" y="0"/>
                </a:moveTo>
                <a:lnTo>
                  <a:pt x="7000618" y="0"/>
                </a:lnTo>
                <a:lnTo>
                  <a:pt x="7000618" y="6565730"/>
                </a:lnTo>
                <a:lnTo>
                  <a:pt x="0" y="65657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0776" t="-335" r="-25086" b="-3306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4445371" y="9220200"/>
            <a:ext cx="3023675" cy="306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>
                <a:solidFill>
                  <a:srgbClr val="3A0085"/>
                </a:solidFill>
                <a:latin typeface="Aileron Bold"/>
                <a:ea typeface="Aileron Bold"/>
                <a:cs typeface="Aileron Bold"/>
                <a:sym typeface="Aileron Bold"/>
              </a:rPr>
              <a:t>www.mywealthinfinity.com</a:t>
            </a:r>
          </a:p>
        </p:txBody>
      </p:sp>
      <p:sp>
        <p:nvSpPr>
          <p:cNvPr id="10" name="Freeform 10"/>
          <p:cNvSpPr/>
          <p:nvPr/>
        </p:nvSpPr>
        <p:spPr>
          <a:xfrm rot="522854">
            <a:off x="16015139" y="3805905"/>
            <a:ext cx="2907815" cy="2675190"/>
          </a:xfrm>
          <a:custGeom>
            <a:avLst/>
            <a:gdLst/>
            <a:ahLst/>
            <a:cxnLst/>
            <a:rect l="l" t="t" r="r" b="b"/>
            <a:pathLst>
              <a:path w="2907815" h="2675190">
                <a:moveTo>
                  <a:pt x="0" y="0"/>
                </a:moveTo>
                <a:lnTo>
                  <a:pt x="2907815" y="0"/>
                </a:lnTo>
                <a:lnTo>
                  <a:pt x="2907815" y="2675190"/>
                </a:lnTo>
                <a:lnTo>
                  <a:pt x="0" y="267519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419564" y="2425151"/>
            <a:ext cx="7520493" cy="1356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57"/>
              </a:lnSpc>
            </a:pPr>
            <a:r>
              <a:rPr lang="en-US" sz="12239" spc="-611" dirty="0">
                <a:solidFill>
                  <a:srgbClr val="1A4F03"/>
                </a:solidFill>
                <a:latin typeface="Catchy Mager"/>
                <a:ea typeface="Catchy Mager"/>
                <a:cs typeface="Catchy Mager"/>
                <a:sym typeface="Catchy Mager"/>
              </a:rPr>
              <a:t>"</a:t>
            </a:r>
            <a:r>
              <a:rPr lang="en-US" sz="12239" spc="-611" dirty="0" err="1">
                <a:solidFill>
                  <a:srgbClr val="1A4F03"/>
                </a:solidFill>
                <a:latin typeface="Catchy Mager"/>
                <a:ea typeface="Catchy Mager"/>
                <a:cs typeface="Catchy Mager"/>
                <a:sym typeface="Catchy Mager"/>
              </a:rPr>
              <a:t>HealthSkillz</a:t>
            </a:r>
            <a:r>
              <a:rPr lang="en-US" sz="12239" spc="-611" dirty="0">
                <a:solidFill>
                  <a:srgbClr val="1A4F03"/>
                </a:solidFill>
                <a:latin typeface="Catchy Mager"/>
                <a:ea typeface="Catchy Mager"/>
                <a:cs typeface="Catchy Mager"/>
                <a:sym typeface="Catchy Mager"/>
              </a:rPr>
              <a:t>"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6F88F00-615B-498D-A157-4262273981EE}"/>
              </a:ext>
            </a:extLst>
          </p:cNvPr>
          <p:cNvGrpSpPr/>
          <p:nvPr/>
        </p:nvGrpSpPr>
        <p:grpSpPr>
          <a:xfrm>
            <a:off x="1888762" y="3397875"/>
            <a:ext cx="6582098" cy="661451"/>
            <a:chOff x="1888762" y="3397875"/>
            <a:chExt cx="6582098" cy="661451"/>
          </a:xfrm>
        </p:grpSpPr>
        <p:sp>
          <p:nvSpPr>
            <p:cNvPr id="12" name="TextBox 12"/>
            <p:cNvSpPr txBox="1"/>
            <p:nvPr/>
          </p:nvSpPr>
          <p:spPr>
            <a:xfrm>
              <a:off x="1888762" y="3397875"/>
              <a:ext cx="6582098" cy="3840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30"/>
                </a:lnSpc>
              </a:pPr>
              <a:r>
                <a:rPr lang="en-US" sz="2798">
                  <a:solidFill>
                    <a:srgbClr val="2C4622"/>
                  </a:solidFill>
                  <a:latin typeface="Poppins"/>
                  <a:ea typeface="Poppins"/>
                  <a:cs typeface="Poppins"/>
                  <a:sym typeface="Poppins"/>
                </a:rPr>
                <a:t>Holistic Wellness &amp; Financial Acumen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2500145" y="3762464"/>
              <a:ext cx="5359331" cy="2968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12"/>
                </a:lnSpc>
              </a:pPr>
              <a:r>
                <a:rPr lang="en-US" sz="1625" dirty="0">
                  <a:solidFill>
                    <a:srgbClr val="1A4F03"/>
                  </a:solidFill>
                  <a:latin typeface="Arimo"/>
                  <a:ea typeface="Arimo"/>
                  <a:cs typeface="Arimo"/>
                  <a:sym typeface="Arimo"/>
                </a:rPr>
                <a:t>Invest in your health and wealth with this exclusive bundle.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D3B2A7A-07A4-4977-8ABF-9CCDD0BCE32C}"/>
              </a:ext>
            </a:extLst>
          </p:cNvPr>
          <p:cNvGrpSpPr/>
          <p:nvPr/>
        </p:nvGrpSpPr>
        <p:grpSpPr>
          <a:xfrm>
            <a:off x="1966918" y="4404933"/>
            <a:ext cx="6425786" cy="2626772"/>
            <a:chOff x="1966918" y="4404933"/>
            <a:chExt cx="6425786" cy="2626772"/>
          </a:xfrm>
        </p:grpSpPr>
        <p:grpSp>
          <p:nvGrpSpPr>
            <p:cNvPr id="14" name="Group 14"/>
            <p:cNvGrpSpPr/>
            <p:nvPr/>
          </p:nvGrpSpPr>
          <p:grpSpPr>
            <a:xfrm>
              <a:off x="1966918" y="4404933"/>
              <a:ext cx="6425786" cy="811735"/>
              <a:chOff x="0" y="0"/>
              <a:chExt cx="1692388" cy="21379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692388" cy="213790"/>
              </a:xfrm>
              <a:custGeom>
                <a:avLst/>
                <a:gdLst/>
                <a:ahLst/>
                <a:cxnLst/>
                <a:rect l="l" t="t" r="r" b="b"/>
                <a:pathLst>
                  <a:path w="1692388" h="213790">
                    <a:moveTo>
                      <a:pt x="18072" y="0"/>
                    </a:moveTo>
                    <a:lnTo>
                      <a:pt x="1674316" y="0"/>
                    </a:lnTo>
                    <a:cubicBezTo>
                      <a:pt x="1679109" y="0"/>
                      <a:pt x="1683706" y="1904"/>
                      <a:pt x="1687095" y="5293"/>
                    </a:cubicBezTo>
                    <a:cubicBezTo>
                      <a:pt x="1690484" y="8682"/>
                      <a:pt x="1692388" y="13279"/>
                      <a:pt x="1692388" y="18072"/>
                    </a:cubicBezTo>
                    <a:lnTo>
                      <a:pt x="1692388" y="195718"/>
                    </a:lnTo>
                    <a:cubicBezTo>
                      <a:pt x="1692388" y="200511"/>
                      <a:pt x="1690484" y="205108"/>
                      <a:pt x="1687095" y="208497"/>
                    </a:cubicBezTo>
                    <a:cubicBezTo>
                      <a:pt x="1683706" y="211886"/>
                      <a:pt x="1679109" y="213790"/>
                      <a:pt x="1674316" y="213790"/>
                    </a:cubicBezTo>
                    <a:lnTo>
                      <a:pt x="18072" y="213790"/>
                    </a:lnTo>
                    <a:cubicBezTo>
                      <a:pt x="13279" y="213790"/>
                      <a:pt x="8682" y="211886"/>
                      <a:pt x="5293" y="208497"/>
                    </a:cubicBezTo>
                    <a:cubicBezTo>
                      <a:pt x="1904" y="205108"/>
                      <a:pt x="0" y="200511"/>
                      <a:pt x="0" y="195718"/>
                    </a:cubicBezTo>
                    <a:lnTo>
                      <a:pt x="0" y="18072"/>
                    </a:lnTo>
                    <a:cubicBezTo>
                      <a:pt x="0" y="13279"/>
                      <a:pt x="1904" y="8682"/>
                      <a:pt x="5293" y="5293"/>
                    </a:cubicBezTo>
                    <a:cubicBezTo>
                      <a:pt x="8682" y="1904"/>
                      <a:pt x="13279" y="0"/>
                      <a:pt x="18072" y="0"/>
                    </a:cubicBezTo>
                    <a:close/>
                  </a:path>
                </a:pathLst>
              </a:custGeom>
              <a:ln w="28575" cap="sq">
                <a:solidFill>
                  <a:srgbClr val="2C4622"/>
                </a:solidFill>
                <a:prstDash val="solid"/>
                <a:miter/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47625"/>
                <a:ext cx="1692388" cy="2614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39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3929465" y="4580600"/>
              <a:ext cx="2550254" cy="4654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19"/>
                </a:lnSpc>
              </a:pPr>
              <a:r>
                <a:rPr lang="en-US" sz="2799" b="1" dirty="0">
                  <a:solidFill>
                    <a:srgbClr val="3A0085"/>
                  </a:solidFill>
                  <a:latin typeface="Poppins Semi-Bold"/>
                  <a:ea typeface="Poppins Semi-Bold"/>
                  <a:cs typeface="Poppins Semi-Bold"/>
                  <a:sym typeface="Poppins Semi-Bold"/>
                </a:rPr>
                <a:t>MRP: 19,999/-</a:t>
              </a:r>
            </a:p>
          </p:txBody>
        </p:sp>
        <p:grpSp>
          <p:nvGrpSpPr>
            <p:cNvPr id="18" name="Group 18"/>
            <p:cNvGrpSpPr/>
            <p:nvPr/>
          </p:nvGrpSpPr>
          <p:grpSpPr>
            <a:xfrm>
              <a:off x="1966918" y="5298941"/>
              <a:ext cx="6425786" cy="811735"/>
              <a:chOff x="0" y="0"/>
              <a:chExt cx="1692388" cy="21379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1692388" cy="213790"/>
              </a:xfrm>
              <a:custGeom>
                <a:avLst/>
                <a:gdLst/>
                <a:ahLst/>
                <a:cxnLst/>
                <a:rect l="l" t="t" r="r" b="b"/>
                <a:pathLst>
                  <a:path w="1692388" h="213790">
                    <a:moveTo>
                      <a:pt x="18072" y="0"/>
                    </a:moveTo>
                    <a:lnTo>
                      <a:pt x="1674316" y="0"/>
                    </a:lnTo>
                    <a:cubicBezTo>
                      <a:pt x="1679109" y="0"/>
                      <a:pt x="1683706" y="1904"/>
                      <a:pt x="1687095" y="5293"/>
                    </a:cubicBezTo>
                    <a:cubicBezTo>
                      <a:pt x="1690484" y="8682"/>
                      <a:pt x="1692388" y="13279"/>
                      <a:pt x="1692388" y="18072"/>
                    </a:cubicBezTo>
                    <a:lnTo>
                      <a:pt x="1692388" y="195718"/>
                    </a:lnTo>
                    <a:cubicBezTo>
                      <a:pt x="1692388" y="200511"/>
                      <a:pt x="1690484" y="205108"/>
                      <a:pt x="1687095" y="208497"/>
                    </a:cubicBezTo>
                    <a:cubicBezTo>
                      <a:pt x="1683706" y="211886"/>
                      <a:pt x="1679109" y="213790"/>
                      <a:pt x="1674316" y="213790"/>
                    </a:cubicBezTo>
                    <a:lnTo>
                      <a:pt x="18072" y="213790"/>
                    </a:lnTo>
                    <a:cubicBezTo>
                      <a:pt x="13279" y="213790"/>
                      <a:pt x="8682" y="211886"/>
                      <a:pt x="5293" y="208497"/>
                    </a:cubicBezTo>
                    <a:cubicBezTo>
                      <a:pt x="1904" y="205108"/>
                      <a:pt x="0" y="200511"/>
                      <a:pt x="0" y="195718"/>
                    </a:cubicBezTo>
                    <a:lnTo>
                      <a:pt x="0" y="18072"/>
                    </a:lnTo>
                    <a:cubicBezTo>
                      <a:pt x="0" y="13279"/>
                      <a:pt x="1904" y="8682"/>
                      <a:pt x="5293" y="5293"/>
                    </a:cubicBezTo>
                    <a:cubicBezTo>
                      <a:pt x="8682" y="1904"/>
                      <a:pt x="13279" y="0"/>
                      <a:pt x="18072" y="0"/>
                    </a:cubicBezTo>
                    <a:close/>
                  </a:path>
                </a:pathLst>
              </a:custGeom>
              <a:ln w="28575" cap="sq">
                <a:solidFill>
                  <a:srgbClr val="2C4622"/>
                </a:solidFill>
                <a:prstDash val="solid"/>
                <a:miter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47625"/>
                <a:ext cx="1692388" cy="2614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39"/>
                  </a:lnSpc>
                </a:pPr>
                <a:endParaRPr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4001078" y="5448256"/>
              <a:ext cx="2151747" cy="4654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19"/>
                </a:lnSpc>
              </a:pPr>
              <a:r>
                <a:rPr lang="en-US" sz="2799" b="1">
                  <a:solidFill>
                    <a:srgbClr val="3A0085"/>
                  </a:solidFill>
                  <a:latin typeface="Poppins Semi-Bold"/>
                  <a:ea typeface="Poppins Semi-Bold"/>
                  <a:cs typeface="Poppins Semi-Bold"/>
                  <a:sym typeface="Poppins Semi-Bold"/>
                </a:rPr>
                <a:t>DP: 14,927/-</a:t>
              </a:r>
            </a:p>
          </p:txBody>
        </p:sp>
        <p:grpSp>
          <p:nvGrpSpPr>
            <p:cNvPr id="22" name="Group 22"/>
            <p:cNvGrpSpPr/>
            <p:nvPr/>
          </p:nvGrpSpPr>
          <p:grpSpPr>
            <a:xfrm>
              <a:off x="1966918" y="6219970"/>
              <a:ext cx="6425786" cy="811735"/>
              <a:chOff x="0" y="0"/>
              <a:chExt cx="1692388" cy="21379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692388" cy="213790"/>
              </a:xfrm>
              <a:custGeom>
                <a:avLst/>
                <a:gdLst/>
                <a:ahLst/>
                <a:cxnLst/>
                <a:rect l="l" t="t" r="r" b="b"/>
                <a:pathLst>
                  <a:path w="1692388" h="213790">
                    <a:moveTo>
                      <a:pt x="18072" y="0"/>
                    </a:moveTo>
                    <a:lnTo>
                      <a:pt x="1674316" y="0"/>
                    </a:lnTo>
                    <a:cubicBezTo>
                      <a:pt x="1679109" y="0"/>
                      <a:pt x="1683706" y="1904"/>
                      <a:pt x="1687095" y="5293"/>
                    </a:cubicBezTo>
                    <a:cubicBezTo>
                      <a:pt x="1690484" y="8682"/>
                      <a:pt x="1692388" y="13279"/>
                      <a:pt x="1692388" y="18072"/>
                    </a:cubicBezTo>
                    <a:lnTo>
                      <a:pt x="1692388" y="195718"/>
                    </a:lnTo>
                    <a:cubicBezTo>
                      <a:pt x="1692388" y="200511"/>
                      <a:pt x="1690484" y="205108"/>
                      <a:pt x="1687095" y="208497"/>
                    </a:cubicBezTo>
                    <a:cubicBezTo>
                      <a:pt x="1683706" y="211886"/>
                      <a:pt x="1679109" y="213790"/>
                      <a:pt x="1674316" y="213790"/>
                    </a:cubicBezTo>
                    <a:lnTo>
                      <a:pt x="18072" y="213790"/>
                    </a:lnTo>
                    <a:cubicBezTo>
                      <a:pt x="13279" y="213790"/>
                      <a:pt x="8682" y="211886"/>
                      <a:pt x="5293" y="208497"/>
                    </a:cubicBezTo>
                    <a:cubicBezTo>
                      <a:pt x="1904" y="205108"/>
                      <a:pt x="0" y="200511"/>
                      <a:pt x="0" y="195718"/>
                    </a:cubicBezTo>
                    <a:lnTo>
                      <a:pt x="0" y="18072"/>
                    </a:lnTo>
                    <a:cubicBezTo>
                      <a:pt x="0" y="13279"/>
                      <a:pt x="1904" y="8682"/>
                      <a:pt x="5293" y="5293"/>
                    </a:cubicBezTo>
                    <a:cubicBezTo>
                      <a:pt x="8682" y="1904"/>
                      <a:pt x="13279" y="0"/>
                      <a:pt x="18072" y="0"/>
                    </a:cubicBezTo>
                    <a:close/>
                  </a:path>
                </a:pathLst>
              </a:custGeom>
              <a:ln w="28575" cap="sq">
                <a:solidFill>
                  <a:srgbClr val="2C4622"/>
                </a:solidFill>
                <a:prstDash val="solid"/>
                <a:miter/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47625"/>
                <a:ext cx="1692388" cy="2614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39"/>
                  </a:lnSpc>
                </a:pPr>
                <a:endParaRPr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4456462" y="6369285"/>
              <a:ext cx="1240979" cy="4654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19"/>
                </a:lnSpc>
              </a:pPr>
              <a:r>
                <a:rPr lang="en-US" sz="2799" b="1">
                  <a:solidFill>
                    <a:srgbClr val="3A0085"/>
                  </a:solidFill>
                  <a:latin typeface="Poppins Semi-Bold"/>
                  <a:ea typeface="Poppins Semi-Bold"/>
                  <a:cs typeface="Poppins Semi-Bold"/>
                  <a:sym typeface="Poppins Semi-Bold"/>
                </a:rPr>
                <a:t>PV: 100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02508" y="7520186"/>
            <a:ext cx="7954606" cy="1479635"/>
            <a:chOff x="0" y="0"/>
            <a:chExt cx="10606141" cy="1972846"/>
          </a:xfrm>
        </p:grpSpPr>
        <p:sp>
          <p:nvSpPr>
            <p:cNvPr id="27" name="TextBox 27"/>
            <p:cNvSpPr txBox="1"/>
            <p:nvPr/>
          </p:nvSpPr>
          <p:spPr>
            <a:xfrm>
              <a:off x="199495" y="768664"/>
              <a:ext cx="10032812" cy="12041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16"/>
                </a:lnSpc>
              </a:pPr>
              <a:r>
                <a:rPr lang="en-US" sz="2613" b="1">
                  <a:solidFill>
                    <a:srgbClr val="3A0085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Financial Education on the Indian Stock Market</a:t>
              </a:r>
            </a:p>
            <a:p>
              <a:pPr algn="ctr">
                <a:lnSpc>
                  <a:spcPts val="3618"/>
                </a:lnSpc>
              </a:pPr>
              <a:r>
                <a:rPr lang="en-US" sz="2613" b="1">
                  <a:solidFill>
                    <a:srgbClr val="3A0085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Financial Education on Currency Market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19050"/>
              <a:ext cx="10606141" cy="6130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712"/>
                </a:lnSpc>
              </a:pPr>
              <a:r>
                <a:rPr lang="en-US" sz="2955" b="1" dirty="0">
                  <a:solidFill>
                    <a:srgbClr val="1A4F03"/>
                  </a:solidFill>
                  <a:latin typeface="Noto Serif Bold"/>
                  <a:ea typeface="Noto Serif Bold"/>
                  <a:cs typeface="Noto Serif Bold"/>
                  <a:sym typeface="Noto Serif Bold"/>
                </a:rPr>
                <a:t>Holistic Healing Therapy Mattress Topper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BEFE1C2D-FF48-4D44-A7F5-A689F0D8FB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" y="-266700"/>
            <a:ext cx="18285714" cy="102857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804579"/>
            <a:ext cx="2221710" cy="914042"/>
            <a:chOff x="0" y="0"/>
            <a:chExt cx="2962280" cy="1218722"/>
          </a:xfrm>
        </p:grpSpPr>
        <p:sp>
          <p:nvSpPr>
            <p:cNvPr id="3" name="Freeform 3"/>
            <p:cNvSpPr/>
            <p:nvPr/>
          </p:nvSpPr>
          <p:spPr>
            <a:xfrm>
              <a:off x="0" y="916499"/>
              <a:ext cx="2962280" cy="302224"/>
            </a:xfrm>
            <a:custGeom>
              <a:avLst/>
              <a:gdLst/>
              <a:ahLst/>
              <a:cxnLst/>
              <a:rect l="l" t="t" r="r" b="b"/>
              <a:pathLst>
                <a:path w="2962280" h="302224">
                  <a:moveTo>
                    <a:pt x="0" y="0"/>
                  </a:moveTo>
                  <a:lnTo>
                    <a:pt x="2962280" y="0"/>
                  </a:lnTo>
                  <a:lnTo>
                    <a:pt x="2962280" y="302223"/>
                  </a:lnTo>
                  <a:lnTo>
                    <a:pt x="0" y="3022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9980" b="-9980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928476" y="0"/>
              <a:ext cx="1105328" cy="918957"/>
            </a:xfrm>
            <a:custGeom>
              <a:avLst/>
              <a:gdLst/>
              <a:ahLst/>
              <a:cxnLst/>
              <a:rect l="l" t="t" r="r" b="b"/>
              <a:pathLst>
                <a:path w="1105328" h="918957">
                  <a:moveTo>
                    <a:pt x="0" y="0"/>
                  </a:moveTo>
                  <a:lnTo>
                    <a:pt x="1105328" y="0"/>
                  </a:lnTo>
                  <a:lnTo>
                    <a:pt x="1105328" y="918957"/>
                  </a:lnTo>
                  <a:lnTo>
                    <a:pt x="0" y="9189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9980" b="-9980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16482192" y="804579"/>
            <a:ext cx="777108" cy="777108"/>
          </a:xfrm>
          <a:custGeom>
            <a:avLst/>
            <a:gdLst/>
            <a:ahLst/>
            <a:cxnLst/>
            <a:rect l="l" t="t" r="r" b="b"/>
            <a:pathLst>
              <a:path w="777108" h="777108">
                <a:moveTo>
                  <a:pt x="0" y="0"/>
                </a:moveTo>
                <a:lnTo>
                  <a:pt x="777108" y="0"/>
                </a:lnTo>
                <a:lnTo>
                  <a:pt x="777108" y="777108"/>
                </a:lnTo>
                <a:lnTo>
                  <a:pt x="0" y="7771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445371" y="9220200"/>
            <a:ext cx="3023675" cy="306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>
                <a:solidFill>
                  <a:srgbClr val="3A0085"/>
                </a:solidFill>
                <a:latin typeface="Aileron Bold"/>
                <a:ea typeface="Aileron Bold"/>
                <a:cs typeface="Aileron Bold"/>
                <a:sym typeface="Aileron Bold"/>
              </a:rPr>
              <a:t>www.mywealthinfinity.com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615D946-97CB-4D79-933D-EC7F94611F80}"/>
              </a:ext>
            </a:extLst>
          </p:cNvPr>
          <p:cNvGrpSpPr/>
          <p:nvPr/>
        </p:nvGrpSpPr>
        <p:grpSpPr>
          <a:xfrm>
            <a:off x="1028700" y="2416754"/>
            <a:ext cx="8740263" cy="1163332"/>
            <a:chOff x="1028700" y="2416754"/>
            <a:chExt cx="8740263" cy="1163332"/>
          </a:xfrm>
        </p:grpSpPr>
        <p:sp>
          <p:nvSpPr>
            <p:cNvPr id="8" name="TextBox 8"/>
            <p:cNvSpPr txBox="1"/>
            <p:nvPr/>
          </p:nvSpPr>
          <p:spPr>
            <a:xfrm>
              <a:off x="1028700" y="2416754"/>
              <a:ext cx="8740263" cy="9522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47"/>
                </a:lnSpc>
              </a:pPr>
              <a:r>
                <a:rPr lang="en-US" sz="8578" spc="-428" dirty="0">
                  <a:solidFill>
                    <a:srgbClr val="1A4F03"/>
                  </a:solidFill>
                  <a:latin typeface="Catchy Mager"/>
                  <a:ea typeface="Catchy Mager"/>
                  <a:cs typeface="Catchy Mager"/>
                  <a:sym typeface="Catchy Mager"/>
                </a:rPr>
                <a:t>"</a:t>
              </a:r>
              <a:r>
                <a:rPr lang="en-US" sz="8578" spc="-428" dirty="0" err="1">
                  <a:solidFill>
                    <a:srgbClr val="1A4F03"/>
                  </a:solidFill>
                  <a:latin typeface="Catchy Mager"/>
                  <a:ea typeface="Catchy Mager"/>
                  <a:cs typeface="Catchy Mager"/>
                  <a:sym typeface="Catchy Mager"/>
                </a:rPr>
                <a:t>HealthNWealth</a:t>
              </a:r>
              <a:r>
                <a:rPr lang="en-US" sz="8578" spc="-428" dirty="0">
                  <a:solidFill>
                    <a:srgbClr val="1A4F03"/>
                  </a:solidFill>
                  <a:latin typeface="Catchy Mager"/>
                  <a:ea typeface="Catchy Mager"/>
                  <a:cs typeface="Catchy Mager"/>
                  <a:sym typeface="Catchy Mager"/>
                </a:rPr>
                <a:t> Hub"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028700" y="3196053"/>
              <a:ext cx="6582098" cy="3840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30"/>
                </a:lnSpc>
              </a:pPr>
              <a:r>
                <a:rPr lang="en-US" sz="2798" dirty="0">
                  <a:solidFill>
                    <a:srgbClr val="2C4622"/>
                  </a:solidFill>
                  <a:latin typeface="Poppins"/>
                  <a:ea typeface="Poppins"/>
                  <a:cs typeface="Poppins"/>
                  <a:sym typeface="Poppins"/>
                </a:rPr>
                <a:t>Ultimate Wellness &amp; Financial Growth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8A1F142-66BE-4099-A1D4-C648F23B6348}"/>
              </a:ext>
            </a:extLst>
          </p:cNvPr>
          <p:cNvGrpSpPr/>
          <p:nvPr/>
        </p:nvGrpSpPr>
        <p:grpSpPr>
          <a:xfrm>
            <a:off x="1028700" y="3705492"/>
            <a:ext cx="8438861" cy="2090165"/>
            <a:chOff x="1028700" y="3705492"/>
            <a:chExt cx="8438861" cy="2090165"/>
          </a:xfrm>
        </p:grpSpPr>
        <p:grpSp>
          <p:nvGrpSpPr>
            <p:cNvPr id="10" name="Group 10"/>
            <p:cNvGrpSpPr/>
            <p:nvPr/>
          </p:nvGrpSpPr>
          <p:grpSpPr>
            <a:xfrm>
              <a:off x="1028700" y="3705492"/>
              <a:ext cx="8438861" cy="2090165"/>
              <a:chOff x="0" y="0"/>
              <a:chExt cx="2615570" cy="647833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615570" cy="647833"/>
              </a:xfrm>
              <a:custGeom>
                <a:avLst/>
                <a:gdLst/>
                <a:ahLst/>
                <a:cxnLst/>
                <a:rect l="l" t="t" r="r" b="b"/>
                <a:pathLst>
                  <a:path w="2615570" h="647833">
                    <a:moveTo>
                      <a:pt x="13761" y="0"/>
                    </a:moveTo>
                    <a:lnTo>
                      <a:pt x="2601809" y="0"/>
                    </a:lnTo>
                    <a:cubicBezTo>
                      <a:pt x="2605458" y="0"/>
                      <a:pt x="2608959" y="1450"/>
                      <a:pt x="2611539" y="4031"/>
                    </a:cubicBezTo>
                    <a:cubicBezTo>
                      <a:pt x="2614120" y="6611"/>
                      <a:pt x="2615570" y="10111"/>
                      <a:pt x="2615570" y="13761"/>
                    </a:cubicBezTo>
                    <a:lnTo>
                      <a:pt x="2615570" y="634072"/>
                    </a:lnTo>
                    <a:cubicBezTo>
                      <a:pt x="2615570" y="637722"/>
                      <a:pt x="2614120" y="641222"/>
                      <a:pt x="2611539" y="643803"/>
                    </a:cubicBezTo>
                    <a:cubicBezTo>
                      <a:pt x="2608959" y="646383"/>
                      <a:pt x="2605458" y="647833"/>
                      <a:pt x="2601809" y="647833"/>
                    </a:cubicBezTo>
                    <a:lnTo>
                      <a:pt x="13761" y="647833"/>
                    </a:lnTo>
                    <a:cubicBezTo>
                      <a:pt x="6161" y="647833"/>
                      <a:pt x="0" y="641672"/>
                      <a:pt x="0" y="634072"/>
                    </a:cubicBezTo>
                    <a:lnTo>
                      <a:pt x="0" y="13761"/>
                    </a:lnTo>
                    <a:cubicBezTo>
                      <a:pt x="0" y="10111"/>
                      <a:pt x="1450" y="6611"/>
                      <a:pt x="4031" y="4031"/>
                    </a:cubicBezTo>
                    <a:cubicBezTo>
                      <a:pt x="6611" y="1450"/>
                      <a:pt x="10111" y="0"/>
                      <a:pt x="13761" y="0"/>
                    </a:cubicBezTo>
                    <a:close/>
                  </a:path>
                </a:pathLst>
              </a:custGeom>
              <a:ln w="28575" cap="sq">
                <a:solidFill>
                  <a:srgbClr val="2C4622"/>
                </a:solidFill>
                <a:prstDash val="solid"/>
                <a:miter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47625"/>
                <a:ext cx="2615570" cy="6954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39"/>
                  </a:lnSpc>
                </a:pPr>
                <a:endParaRPr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1921046" y="3766019"/>
              <a:ext cx="6420341" cy="19304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5"/>
                </a:lnSpc>
              </a:pPr>
              <a:r>
                <a:rPr lang="en-US" sz="2483" dirty="0">
                  <a:solidFill>
                    <a:srgbClr val="3A0085"/>
                  </a:solidFill>
                  <a:latin typeface="Poppins"/>
                  <a:ea typeface="Poppins"/>
                  <a:cs typeface="Poppins"/>
                  <a:sym typeface="Poppins"/>
                </a:rPr>
                <a:t>Holistic Healing Therapy Mattress Topper</a:t>
              </a:r>
            </a:p>
            <a:p>
              <a:pPr algn="ctr">
                <a:lnSpc>
                  <a:spcPts val="3005"/>
                </a:lnSpc>
              </a:pPr>
              <a:r>
                <a:rPr lang="en-US" sz="2483" dirty="0">
                  <a:solidFill>
                    <a:srgbClr val="3A0085"/>
                  </a:solidFill>
                  <a:latin typeface="Poppins"/>
                  <a:ea typeface="Poppins"/>
                  <a:cs typeface="Poppins"/>
                  <a:sym typeface="Poppins"/>
                </a:rPr>
                <a:t>Bio-Magnetic Bracelet - 2</a:t>
              </a:r>
            </a:p>
            <a:p>
              <a:pPr algn="ctr">
                <a:lnSpc>
                  <a:spcPts val="3005"/>
                </a:lnSpc>
              </a:pPr>
              <a:r>
                <a:rPr lang="en-US" sz="2483" dirty="0">
                  <a:solidFill>
                    <a:srgbClr val="3A0085"/>
                  </a:solidFill>
                  <a:latin typeface="Poppins"/>
                  <a:ea typeface="Poppins"/>
                  <a:cs typeface="Poppins"/>
                  <a:sym typeface="Poppins"/>
                </a:rPr>
                <a:t>Water Energy Pad</a:t>
              </a:r>
            </a:p>
            <a:p>
              <a:pPr algn="ctr">
                <a:lnSpc>
                  <a:spcPts val="3005"/>
                </a:lnSpc>
              </a:pPr>
              <a:r>
                <a:rPr lang="en-US" sz="2483" dirty="0">
                  <a:solidFill>
                    <a:srgbClr val="3A0085"/>
                  </a:solidFill>
                  <a:latin typeface="Poppins"/>
                  <a:ea typeface="Poppins"/>
                  <a:cs typeface="Poppins"/>
                  <a:sym typeface="Poppins"/>
                </a:rPr>
                <a:t>Pain Relief Belt</a:t>
              </a:r>
            </a:p>
            <a:p>
              <a:pPr algn="ctr">
                <a:lnSpc>
                  <a:spcPts val="3005"/>
                </a:lnSpc>
              </a:pPr>
              <a:r>
                <a:rPr lang="en-US" sz="2483" dirty="0">
                  <a:solidFill>
                    <a:srgbClr val="3A0085"/>
                  </a:solidFill>
                  <a:latin typeface="Poppins"/>
                  <a:ea typeface="Poppins"/>
                  <a:cs typeface="Poppins"/>
                  <a:sym typeface="Poppins"/>
                </a:rPr>
                <a:t>Sea Buckthorn Juice - 2 Bottles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8D23723-5F44-4161-8484-6B8307C975B4}"/>
              </a:ext>
            </a:extLst>
          </p:cNvPr>
          <p:cNvGrpSpPr/>
          <p:nvPr/>
        </p:nvGrpSpPr>
        <p:grpSpPr>
          <a:xfrm>
            <a:off x="543518" y="8833595"/>
            <a:ext cx="9659382" cy="1060900"/>
            <a:chOff x="543518" y="8833595"/>
            <a:chExt cx="9659382" cy="1060900"/>
          </a:xfrm>
        </p:grpSpPr>
        <p:grpSp>
          <p:nvGrpSpPr>
            <p:cNvPr id="14" name="Group 14"/>
            <p:cNvGrpSpPr/>
            <p:nvPr/>
          </p:nvGrpSpPr>
          <p:grpSpPr>
            <a:xfrm rot="-5400000">
              <a:off x="4842759" y="4534354"/>
              <a:ext cx="1060900" cy="9659382"/>
              <a:chOff x="0" y="-47625"/>
              <a:chExt cx="293171" cy="266929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93171" cy="2621665"/>
              </a:xfrm>
              <a:custGeom>
                <a:avLst/>
                <a:gdLst/>
                <a:ahLst/>
                <a:cxnLst/>
                <a:rect l="l" t="t" r="r" b="b"/>
                <a:pathLst>
                  <a:path w="293171" h="2621665">
                    <a:moveTo>
                      <a:pt x="131355" y="0"/>
                    </a:moveTo>
                    <a:lnTo>
                      <a:pt x="161816" y="0"/>
                    </a:lnTo>
                    <a:cubicBezTo>
                      <a:pt x="196654" y="0"/>
                      <a:pt x="230064" y="13839"/>
                      <a:pt x="254698" y="38473"/>
                    </a:cubicBezTo>
                    <a:cubicBezTo>
                      <a:pt x="279332" y="63107"/>
                      <a:pt x="293171" y="96517"/>
                      <a:pt x="293171" y="131355"/>
                    </a:cubicBezTo>
                    <a:lnTo>
                      <a:pt x="293171" y="2490310"/>
                    </a:lnTo>
                    <a:cubicBezTo>
                      <a:pt x="293171" y="2525147"/>
                      <a:pt x="279332" y="2558558"/>
                      <a:pt x="254698" y="2583192"/>
                    </a:cubicBezTo>
                    <a:cubicBezTo>
                      <a:pt x="230064" y="2607826"/>
                      <a:pt x="196654" y="2621665"/>
                      <a:pt x="161816" y="2621665"/>
                    </a:cubicBezTo>
                    <a:lnTo>
                      <a:pt x="131355" y="2621665"/>
                    </a:lnTo>
                    <a:cubicBezTo>
                      <a:pt x="96517" y="2621665"/>
                      <a:pt x="63107" y="2607826"/>
                      <a:pt x="38473" y="2583192"/>
                    </a:cubicBezTo>
                    <a:cubicBezTo>
                      <a:pt x="13839" y="2558558"/>
                      <a:pt x="0" y="2525147"/>
                      <a:pt x="0" y="2490310"/>
                    </a:cubicBezTo>
                    <a:lnTo>
                      <a:pt x="0" y="131355"/>
                    </a:lnTo>
                    <a:cubicBezTo>
                      <a:pt x="0" y="96517"/>
                      <a:pt x="13839" y="63107"/>
                      <a:pt x="38473" y="38473"/>
                    </a:cubicBezTo>
                    <a:cubicBezTo>
                      <a:pt x="63107" y="13839"/>
                      <a:pt x="96517" y="0"/>
                      <a:pt x="131355" y="0"/>
                    </a:cubicBezTo>
                    <a:close/>
                  </a:path>
                </a:pathLst>
              </a:custGeom>
              <a:solidFill>
                <a:srgbClr val="1A4F03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47625"/>
                <a:ext cx="293171" cy="2669290"/>
              </a:xfrm>
              <a:prstGeom prst="rect">
                <a:avLst/>
              </a:prstGeom>
            </p:spPr>
            <p:txBody>
              <a:bodyPr lIns="54296" tIns="54296" rIns="54296" bIns="54296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3160188" y="9239250"/>
              <a:ext cx="3942056" cy="4912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36"/>
                </a:lnSpc>
              </a:pPr>
              <a:r>
                <a:rPr lang="en-US" sz="1587" dirty="0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Financial Education on Indian Stock Market</a:t>
              </a:r>
            </a:p>
            <a:p>
              <a:pPr algn="ctr">
                <a:lnSpc>
                  <a:spcPts val="1936"/>
                </a:lnSpc>
              </a:pPr>
              <a:r>
                <a:rPr lang="en-US" sz="1587" dirty="0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Financial Education on Currency Market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3053170" y="8929143"/>
              <a:ext cx="4262030" cy="29411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2402"/>
                </a:lnSpc>
              </a:pPr>
              <a:r>
                <a:rPr lang="en-US" sz="1911" b="1" dirty="0">
                  <a:solidFill>
                    <a:srgbClr val="FFFFFF"/>
                  </a:solidFill>
                  <a:latin typeface="Noto Serif Bold"/>
                  <a:ea typeface="Noto Serif Bold"/>
                  <a:cs typeface="Noto Serif Bold"/>
                  <a:sym typeface="Noto Serif Bold"/>
                </a:rPr>
                <a:t>PLUS, GET EXCLUSIVE EXCESS OF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6F12133-CDDF-4F43-9D21-7BB2D1D572FB}"/>
              </a:ext>
            </a:extLst>
          </p:cNvPr>
          <p:cNvGrpSpPr/>
          <p:nvPr/>
        </p:nvGrpSpPr>
        <p:grpSpPr>
          <a:xfrm>
            <a:off x="2185938" y="5972665"/>
            <a:ext cx="6425786" cy="2626773"/>
            <a:chOff x="2185938" y="5972665"/>
            <a:chExt cx="6425786" cy="2626773"/>
          </a:xfrm>
        </p:grpSpPr>
        <p:grpSp>
          <p:nvGrpSpPr>
            <p:cNvPr id="19" name="Group 19"/>
            <p:cNvGrpSpPr/>
            <p:nvPr/>
          </p:nvGrpSpPr>
          <p:grpSpPr>
            <a:xfrm>
              <a:off x="2185938" y="5972665"/>
              <a:ext cx="6425786" cy="811735"/>
              <a:chOff x="0" y="0"/>
              <a:chExt cx="1692388" cy="21379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692388" cy="213790"/>
              </a:xfrm>
              <a:custGeom>
                <a:avLst/>
                <a:gdLst/>
                <a:ahLst/>
                <a:cxnLst/>
                <a:rect l="l" t="t" r="r" b="b"/>
                <a:pathLst>
                  <a:path w="1692388" h="213790">
                    <a:moveTo>
                      <a:pt x="18072" y="0"/>
                    </a:moveTo>
                    <a:lnTo>
                      <a:pt x="1674316" y="0"/>
                    </a:lnTo>
                    <a:cubicBezTo>
                      <a:pt x="1679109" y="0"/>
                      <a:pt x="1683706" y="1904"/>
                      <a:pt x="1687095" y="5293"/>
                    </a:cubicBezTo>
                    <a:cubicBezTo>
                      <a:pt x="1690484" y="8682"/>
                      <a:pt x="1692388" y="13279"/>
                      <a:pt x="1692388" y="18072"/>
                    </a:cubicBezTo>
                    <a:lnTo>
                      <a:pt x="1692388" y="195718"/>
                    </a:lnTo>
                    <a:cubicBezTo>
                      <a:pt x="1692388" y="200511"/>
                      <a:pt x="1690484" y="205108"/>
                      <a:pt x="1687095" y="208497"/>
                    </a:cubicBezTo>
                    <a:cubicBezTo>
                      <a:pt x="1683706" y="211886"/>
                      <a:pt x="1679109" y="213790"/>
                      <a:pt x="1674316" y="213790"/>
                    </a:cubicBezTo>
                    <a:lnTo>
                      <a:pt x="18072" y="213790"/>
                    </a:lnTo>
                    <a:cubicBezTo>
                      <a:pt x="13279" y="213790"/>
                      <a:pt x="8682" y="211886"/>
                      <a:pt x="5293" y="208497"/>
                    </a:cubicBezTo>
                    <a:cubicBezTo>
                      <a:pt x="1904" y="205108"/>
                      <a:pt x="0" y="200511"/>
                      <a:pt x="0" y="195718"/>
                    </a:cubicBezTo>
                    <a:lnTo>
                      <a:pt x="0" y="18072"/>
                    </a:lnTo>
                    <a:cubicBezTo>
                      <a:pt x="0" y="13279"/>
                      <a:pt x="1904" y="8682"/>
                      <a:pt x="5293" y="5293"/>
                    </a:cubicBezTo>
                    <a:cubicBezTo>
                      <a:pt x="8682" y="1904"/>
                      <a:pt x="13279" y="0"/>
                      <a:pt x="18072" y="0"/>
                    </a:cubicBezTo>
                    <a:close/>
                  </a:path>
                </a:pathLst>
              </a:custGeom>
              <a:ln w="28575" cap="sq">
                <a:solidFill>
                  <a:srgbClr val="2C4622"/>
                </a:solidFill>
                <a:prstDash val="solid"/>
                <a:miter/>
              </a:ln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47625"/>
                <a:ext cx="1692388" cy="2614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39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4433069" y="6121980"/>
              <a:ext cx="2052623" cy="4654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19"/>
                </a:lnSpc>
              </a:pPr>
              <a:r>
                <a:rPr lang="en-US" sz="2799" b="1" dirty="0">
                  <a:solidFill>
                    <a:srgbClr val="3A0085"/>
                  </a:solidFill>
                  <a:latin typeface="Poppins Semi-Bold"/>
                  <a:ea typeface="Poppins Semi-Bold"/>
                  <a:cs typeface="Poppins Semi-Bold"/>
                  <a:sym typeface="Poppins Semi-Bold"/>
                </a:rPr>
                <a:t>MRP: 36999</a:t>
              </a:r>
            </a:p>
          </p:txBody>
        </p:sp>
        <p:grpSp>
          <p:nvGrpSpPr>
            <p:cNvPr id="23" name="Group 23"/>
            <p:cNvGrpSpPr/>
            <p:nvPr/>
          </p:nvGrpSpPr>
          <p:grpSpPr>
            <a:xfrm>
              <a:off x="2185938" y="6866673"/>
              <a:ext cx="6425786" cy="811735"/>
              <a:chOff x="0" y="0"/>
              <a:chExt cx="1692388" cy="21379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1692388" cy="213790"/>
              </a:xfrm>
              <a:custGeom>
                <a:avLst/>
                <a:gdLst/>
                <a:ahLst/>
                <a:cxnLst/>
                <a:rect l="l" t="t" r="r" b="b"/>
                <a:pathLst>
                  <a:path w="1692388" h="213790">
                    <a:moveTo>
                      <a:pt x="18072" y="0"/>
                    </a:moveTo>
                    <a:lnTo>
                      <a:pt x="1674316" y="0"/>
                    </a:lnTo>
                    <a:cubicBezTo>
                      <a:pt x="1679109" y="0"/>
                      <a:pt x="1683706" y="1904"/>
                      <a:pt x="1687095" y="5293"/>
                    </a:cubicBezTo>
                    <a:cubicBezTo>
                      <a:pt x="1690484" y="8682"/>
                      <a:pt x="1692388" y="13279"/>
                      <a:pt x="1692388" y="18072"/>
                    </a:cubicBezTo>
                    <a:lnTo>
                      <a:pt x="1692388" y="195718"/>
                    </a:lnTo>
                    <a:cubicBezTo>
                      <a:pt x="1692388" y="200511"/>
                      <a:pt x="1690484" y="205108"/>
                      <a:pt x="1687095" y="208497"/>
                    </a:cubicBezTo>
                    <a:cubicBezTo>
                      <a:pt x="1683706" y="211886"/>
                      <a:pt x="1679109" y="213790"/>
                      <a:pt x="1674316" y="213790"/>
                    </a:cubicBezTo>
                    <a:lnTo>
                      <a:pt x="18072" y="213790"/>
                    </a:lnTo>
                    <a:cubicBezTo>
                      <a:pt x="13279" y="213790"/>
                      <a:pt x="8682" y="211886"/>
                      <a:pt x="5293" y="208497"/>
                    </a:cubicBezTo>
                    <a:cubicBezTo>
                      <a:pt x="1904" y="205108"/>
                      <a:pt x="0" y="200511"/>
                      <a:pt x="0" y="195718"/>
                    </a:cubicBezTo>
                    <a:lnTo>
                      <a:pt x="0" y="18072"/>
                    </a:lnTo>
                    <a:cubicBezTo>
                      <a:pt x="0" y="13279"/>
                      <a:pt x="1904" y="8682"/>
                      <a:pt x="5293" y="5293"/>
                    </a:cubicBezTo>
                    <a:cubicBezTo>
                      <a:pt x="8682" y="1904"/>
                      <a:pt x="13279" y="0"/>
                      <a:pt x="18072" y="0"/>
                    </a:cubicBezTo>
                    <a:close/>
                  </a:path>
                </a:pathLst>
              </a:custGeom>
              <a:ln w="28575" cap="sq">
                <a:solidFill>
                  <a:srgbClr val="2C4622"/>
                </a:solidFill>
                <a:prstDash val="solid"/>
                <a:miter/>
              </a:ln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47625"/>
                <a:ext cx="1692388" cy="2614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39"/>
                  </a:lnSpc>
                </a:pPr>
                <a:endParaRPr/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4546993" y="7056509"/>
              <a:ext cx="1938699" cy="4654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19"/>
                </a:lnSpc>
              </a:pPr>
              <a:r>
                <a:rPr lang="en-US" sz="2799" b="1">
                  <a:solidFill>
                    <a:srgbClr val="3A0085"/>
                  </a:solidFill>
                  <a:latin typeface="Poppins Semi-Bold"/>
                  <a:ea typeface="Poppins Semi-Bold"/>
                  <a:cs typeface="Poppins Semi-Bold"/>
                  <a:sym typeface="Poppins Semi-Bold"/>
                </a:rPr>
                <a:t>DP: 29500</a:t>
              </a:r>
            </a:p>
          </p:txBody>
        </p:sp>
        <p:grpSp>
          <p:nvGrpSpPr>
            <p:cNvPr id="27" name="Group 27"/>
            <p:cNvGrpSpPr/>
            <p:nvPr/>
          </p:nvGrpSpPr>
          <p:grpSpPr>
            <a:xfrm>
              <a:off x="2185938" y="7787703"/>
              <a:ext cx="6425786" cy="811735"/>
              <a:chOff x="0" y="0"/>
              <a:chExt cx="1692388" cy="21379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1692388" cy="213790"/>
              </a:xfrm>
              <a:custGeom>
                <a:avLst/>
                <a:gdLst/>
                <a:ahLst/>
                <a:cxnLst/>
                <a:rect l="l" t="t" r="r" b="b"/>
                <a:pathLst>
                  <a:path w="1692388" h="213790">
                    <a:moveTo>
                      <a:pt x="18072" y="0"/>
                    </a:moveTo>
                    <a:lnTo>
                      <a:pt x="1674316" y="0"/>
                    </a:lnTo>
                    <a:cubicBezTo>
                      <a:pt x="1679109" y="0"/>
                      <a:pt x="1683706" y="1904"/>
                      <a:pt x="1687095" y="5293"/>
                    </a:cubicBezTo>
                    <a:cubicBezTo>
                      <a:pt x="1690484" y="8682"/>
                      <a:pt x="1692388" y="13279"/>
                      <a:pt x="1692388" y="18072"/>
                    </a:cubicBezTo>
                    <a:lnTo>
                      <a:pt x="1692388" y="195718"/>
                    </a:lnTo>
                    <a:cubicBezTo>
                      <a:pt x="1692388" y="200511"/>
                      <a:pt x="1690484" y="205108"/>
                      <a:pt x="1687095" y="208497"/>
                    </a:cubicBezTo>
                    <a:cubicBezTo>
                      <a:pt x="1683706" y="211886"/>
                      <a:pt x="1679109" y="213790"/>
                      <a:pt x="1674316" y="213790"/>
                    </a:cubicBezTo>
                    <a:lnTo>
                      <a:pt x="18072" y="213790"/>
                    </a:lnTo>
                    <a:cubicBezTo>
                      <a:pt x="13279" y="213790"/>
                      <a:pt x="8682" y="211886"/>
                      <a:pt x="5293" y="208497"/>
                    </a:cubicBezTo>
                    <a:cubicBezTo>
                      <a:pt x="1904" y="205108"/>
                      <a:pt x="0" y="200511"/>
                      <a:pt x="0" y="195718"/>
                    </a:cubicBezTo>
                    <a:lnTo>
                      <a:pt x="0" y="18072"/>
                    </a:lnTo>
                    <a:cubicBezTo>
                      <a:pt x="0" y="13279"/>
                      <a:pt x="1904" y="8682"/>
                      <a:pt x="5293" y="5293"/>
                    </a:cubicBezTo>
                    <a:cubicBezTo>
                      <a:pt x="8682" y="1904"/>
                      <a:pt x="13279" y="0"/>
                      <a:pt x="18072" y="0"/>
                    </a:cubicBezTo>
                    <a:close/>
                  </a:path>
                </a:pathLst>
              </a:custGeom>
              <a:ln w="28575" cap="sq">
                <a:solidFill>
                  <a:srgbClr val="2C4622"/>
                </a:solidFill>
                <a:prstDash val="solid"/>
                <a:miter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47625"/>
                <a:ext cx="1692388" cy="2614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39"/>
                  </a:lnSpc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4813566" y="7937018"/>
              <a:ext cx="1405553" cy="4654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19"/>
                </a:lnSpc>
              </a:pPr>
              <a:r>
                <a:rPr lang="en-US" sz="2799" b="1">
                  <a:solidFill>
                    <a:srgbClr val="3A0085"/>
                  </a:solidFill>
                  <a:latin typeface="Poppins Semi-Bold"/>
                  <a:ea typeface="Poppins Semi-Bold"/>
                  <a:cs typeface="Poppins Semi-Bold"/>
                  <a:sym typeface="Poppins Semi-Bold"/>
                </a:rPr>
                <a:t>PV: 200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04579"/>
            <a:ext cx="2221710" cy="914042"/>
            <a:chOff x="0" y="0"/>
            <a:chExt cx="2962280" cy="1218722"/>
          </a:xfrm>
        </p:grpSpPr>
        <p:sp>
          <p:nvSpPr>
            <p:cNvPr id="3" name="Freeform 3"/>
            <p:cNvSpPr/>
            <p:nvPr/>
          </p:nvSpPr>
          <p:spPr>
            <a:xfrm>
              <a:off x="0" y="916499"/>
              <a:ext cx="2962280" cy="302224"/>
            </a:xfrm>
            <a:custGeom>
              <a:avLst/>
              <a:gdLst/>
              <a:ahLst/>
              <a:cxnLst/>
              <a:rect l="l" t="t" r="r" b="b"/>
              <a:pathLst>
                <a:path w="2962280" h="302224">
                  <a:moveTo>
                    <a:pt x="0" y="0"/>
                  </a:moveTo>
                  <a:lnTo>
                    <a:pt x="2962280" y="0"/>
                  </a:lnTo>
                  <a:lnTo>
                    <a:pt x="2962280" y="302223"/>
                  </a:lnTo>
                  <a:lnTo>
                    <a:pt x="0" y="3022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9980" b="-9980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928476" y="0"/>
              <a:ext cx="1105328" cy="918957"/>
            </a:xfrm>
            <a:custGeom>
              <a:avLst/>
              <a:gdLst/>
              <a:ahLst/>
              <a:cxnLst/>
              <a:rect l="l" t="t" r="r" b="b"/>
              <a:pathLst>
                <a:path w="1105328" h="918957">
                  <a:moveTo>
                    <a:pt x="0" y="0"/>
                  </a:moveTo>
                  <a:lnTo>
                    <a:pt x="1105328" y="0"/>
                  </a:lnTo>
                  <a:lnTo>
                    <a:pt x="1105328" y="918957"/>
                  </a:lnTo>
                  <a:lnTo>
                    <a:pt x="0" y="9189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9980" b="-9980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16482192" y="804579"/>
            <a:ext cx="777108" cy="777108"/>
          </a:xfrm>
          <a:custGeom>
            <a:avLst/>
            <a:gdLst/>
            <a:ahLst/>
            <a:cxnLst/>
            <a:rect l="l" t="t" r="r" b="b"/>
            <a:pathLst>
              <a:path w="777108" h="777108">
                <a:moveTo>
                  <a:pt x="0" y="0"/>
                </a:moveTo>
                <a:lnTo>
                  <a:pt x="777108" y="0"/>
                </a:lnTo>
                <a:lnTo>
                  <a:pt x="777108" y="777108"/>
                </a:lnTo>
                <a:lnTo>
                  <a:pt x="0" y="777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045120" y="2226591"/>
            <a:ext cx="15809862" cy="8060409"/>
          </a:xfrm>
          <a:custGeom>
            <a:avLst/>
            <a:gdLst/>
            <a:ahLst/>
            <a:cxnLst/>
            <a:rect l="l" t="t" r="r" b="b"/>
            <a:pathLst>
              <a:path w="15809862" h="8060409">
                <a:moveTo>
                  <a:pt x="0" y="0"/>
                </a:moveTo>
                <a:lnTo>
                  <a:pt x="15809863" y="0"/>
                </a:lnTo>
                <a:lnTo>
                  <a:pt x="15809863" y="8060409"/>
                </a:lnTo>
                <a:lnTo>
                  <a:pt x="0" y="80604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92" t="-19205" r="-7752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4445371" y="9220200"/>
            <a:ext cx="3023675" cy="306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www.mywealthinfinity.com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23D5EE5-0583-46AD-B30C-09FE95868342}"/>
              </a:ext>
            </a:extLst>
          </p:cNvPr>
          <p:cNvGrpSpPr/>
          <p:nvPr/>
        </p:nvGrpSpPr>
        <p:grpSpPr>
          <a:xfrm>
            <a:off x="678547" y="2710321"/>
            <a:ext cx="5840358" cy="4596523"/>
            <a:chOff x="678547" y="2710321"/>
            <a:chExt cx="5840358" cy="4596523"/>
          </a:xfrm>
        </p:grpSpPr>
        <p:grpSp>
          <p:nvGrpSpPr>
            <p:cNvPr id="6" name="Group 6"/>
            <p:cNvGrpSpPr/>
            <p:nvPr/>
          </p:nvGrpSpPr>
          <p:grpSpPr>
            <a:xfrm>
              <a:off x="678547" y="2710321"/>
              <a:ext cx="5840358" cy="4596523"/>
              <a:chOff x="0" y="0"/>
              <a:chExt cx="1810181" cy="1424662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810181" cy="1424662"/>
              </a:xfrm>
              <a:custGeom>
                <a:avLst/>
                <a:gdLst/>
                <a:ahLst/>
                <a:cxnLst/>
                <a:rect l="l" t="t" r="r" b="b"/>
                <a:pathLst>
                  <a:path w="1810181" h="1424662">
                    <a:moveTo>
                      <a:pt x="19884" y="0"/>
                    </a:moveTo>
                    <a:lnTo>
                      <a:pt x="1790297" y="0"/>
                    </a:lnTo>
                    <a:cubicBezTo>
                      <a:pt x="1795571" y="0"/>
                      <a:pt x="1800628" y="2095"/>
                      <a:pt x="1804357" y="5824"/>
                    </a:cubicBezTo>
                    <a:cubicBezTo>
                      <a:pt x="1808086" y="9553"/>
                      <a:pt x="1810181" y="14610"/>
                      <a:pt x="1810181" y="19884"/>
                    </a:cubicBezTo>
                    <a:lnTo>
                      <a:pt x="1810181" y="1404778"/>
                    </a:lnTo>
                    <a:cubicBezTo>
                      <a:pt x="1810181" y="1410052"/>
                      <a:pt x="1808086" y="1415109"/>
                      <a:pt x="1804357" y="1418838"/>
                    </a:cubicBezTo>
                    <a:cubicBezTo>
                      <a:pt x="1800628" y="1422567"/>
                      <a:pt x="1795571" y="1424662"/>
                      <a:pt x="1790297" y="1424662"/>
                    </a:cubicBezTo>
                    <a:lnTo>
                      <a:pt x="19884" y="1424662"/>
                    </a:lnTo>
                    <a:cubicBezTo>
                      <a:pt x="14610" y="1424662"/>
                      <a:pt x="9553" y="1422567"/>
                      <a:pt x="5824" y="1418838"/>
                    </a:cubicBezTo>
                    <a:cubicBezTo>
                      <a:pt x="2095" y="1415109"/>
                      <a:pt x="0" y="1410052"/>
                      <a:pt x="0" y="1404778"/>
                    </a:cubicBezTo>
                    <a:lnTo>
                      <a:pt x="0" y="19884"/>
                    </a:lnTo>
                    <a:cubicBezTo>
                      <a:pt x="0" y="14610"/>
                      <a:pt x="2095" y="9553"/>
                      <a:pt x="5824" y="5824"/>
                    </a:cubicBezTo>
                    <a:cubicBezTo>
                      <a:pt x="9553" y="2095"/>
                      <a:pt x="14610" y="0"/>
                      <a:pt x="19884" y="0"/>
                    </a:cubicBezTo>
                    <a:close/>
                  </a:path>
                </a:pathLst>
              </a:custGeom>
              <a:ln w="28575" cap="sq">
                <a:solidFill>
                  <a:srgbClr val="2C4622"/>
                </a:solidFill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47625"/>
                <a:ext cx="1810181" cy="14722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39"/>
                  </a:lnSpc>
                </a:pPr>
                <a:endParaRPr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1028700" y="3165363"/>
              <a:ext cx="5213284" cy="39268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037"/>
                </a:lnSpc>
              </a:pPr>
              <a:r>
                <a:rPr lang="en-US" sz="10678" spc="-533" dirty="0">
                  <a:solidFill>
                    <a:srgbClr val="1A4F03"/>
                  </a:solidFill>
                  <a:latin typeface="Catchy Mager"/>
                  <a:ea typeface="Catchy Mager"/>
                  <a:cs typeface="Catchy Mager"/>
                  <a:sym typeface="Catchy Mager"/>
                </a:rPr>
                <a:t>Financial </a:t>
              </a:r>
            </a:p>
            <a:p>
              <a:pPr algn="l">
                <a:lnSpc>
                  <a:spcPts val="10037"/>
                </a:lnSpc>
              </a:pPr>
              <a:r>
                <a:rPr lang="en-US" sz="10678" spc="-533" dirty="0">
                  <a:solidFill>
                    <a:srgbClr val="3A0085"/>
                  </a:solidFill>
                  <a:latin typeface="Catchy Mager"/>
                  <a:ea typeface="Catchy Mager"/>
                  <a:cs typeface="Catchy Mager"/>
                  <a:sym typeface="Catchy Mager"/>
                </a:rPr>
                <a:t>Education</a:t>
              </a:r>
            </a:p>
            <a:p>
              <a:pPr algn="l">
                <a:lnSpc>
                  <a:spcPts val="10037"/>
                </a:lnSpc>
              </a:pPr>
              <a:r>
                <a:rPr lang="en-US" sz="10678" spc="-533" dirty="0">
                  <a:solidFill>
                    <a:srgbClr val="3A0085"/>
                  </a:solidFill>
                  <a:latin typeface="Catchy Mager"/>
                  <a:ea typeface="Catchy Mager"/>
                  <a:cs typeface="Catchy Mager"/>
                  <a:sym typeface="Catchy Mager"/>
                </a:rPr>
                <a:t>Provider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028700" y="804579"/>
            <a:ext cx="2221710" cy="914042"/>
            <a:chOff x="0" y="0"/>
            <a:chExt cx="2962280" cy="1218722"/>
          </a:xfrm>
        </p:grpSpPr>
        <p:sp>
          <p:nvSpPr>
            <p:cNvPr id="6" name="Freeform 6"/>
            <p:cNvSpPr/>
            <p:nvPr/>
          </p:nvSpPr>
          <p:spPr>
            <a:xfrm>
              <a:off x="0" y="916499"/>
              <a:ext cx="2962280" cy="302224"/>
            </a:xfrm>
            <a:custGeom>
              <a:avLst/>
              <a:gdLst/>
              <a:ahLst/>
              <a:cxnLst/>
              <a:rect l="l" t="t" r="r" b="b"/>
              <a:pathLst>
                <a:path w="2962280" h="302224">
                  <a:moveTo>
                    <a:pt x="0" y="0"/>
                  </a:moveTo>
                  <a:lnTo>
                    <a:pt x="2962280" y="0"/>
                  </a:lnTo>
                  <a:lnTo>
                    <a:pt x="2962280" y="302223"/>
                  </a:lnTo>
                  <a:lnTo>
                    <a:pt x="0" y="3022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9980" b="-9980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928476" y="0"/>
              <a:ext cx="1105328" cy="918957"/>
            </a:xfrm>
            <a:custGeom>
              <a:avLst/>
              <a:gdLst/>
              <a:ahLst/>
              <a:cxnLst/>
              <a:rect l="l" t="t" r="r" b="b"/>
              <a:pathLst>
                <a:path w="1105328" h="918957">
                  <a:moveTo>
                    <a:pt x="0" y="0"/>
                  </a:moveTo>
                  <a:lnTo>
                    <a:pt x="1105328" y="0"/>
                  </a:lnTo>
                  <a:lnTo>
                    <a:pt x="1105328" y="918957"/>
                  </a:lnTo>
                  <a:lnTo>
                    <a:pt x="0" y="9189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9980" b="-9980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028700" y="7041731"/>
            <a:ext cx="6567171" cy="2350846"/>
            <a:chOff x="0" y="0"/>
            <a:chExt cx="8756227" cy="3134461"/>
          </a:xfrm>
        </p:grpSpPr>
        <p:grpSp>
          <p:nvGrpSpPr>
            <p:cNvPr id="9" name="Group 9"/>
            <p:cNvGrpSpPr/>
            <p:nvPr/>
          </p:nvGrpSpPr>
          <p:grpSpPr>
            <a:xfrm>
              <a:off x="205832" y="2295245"/>
              <a:ext cx="761886" cy="761886"/>
              <a:chOff x="0" y="0"/>
              <a:chExt cx="296144" cy="296144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96144" cy="296144"/>
              </a:xfrm>
              <a:custGeom>
                <a:avLst/>
                <a:gdLst/>
                <a:ahLst/>
                <a:cxnLst/>
                <a:rect l="l" t="t" r="r" b="b"/>
                <a:pathLst>
                  <a:path w="296144" h="296144">
                    <a:moveTo>
                      <a:pt x="89508" y="0"/>
                    </a:moveTo>
                    <a:lnTo>
                      <a:pt x="206636" y="0"/>
                    </a:lnTo>
                    <a:cubicBezTo>
                      <a:pt x="230375" y="0"/>
                      <a:pt x="253142" y="9430"/>
                      <a:pt x="269928" y="26216"/>
                    </a:cubicBezTo>
                    <a:cubicBezTo>
                      <a:pt x="286714" y="43002"/>
                      <a:pt x="296144" y="65769"/>
                      <a:pt x="296144" y="89508"/>
                    </a:cubicBezTo>
                    <a:lnTo>
                      <a:pt x="296144" y="206636"/>
                    </a:lnTo>
                    <a:cubicBezTo>
                      <a:pt x="296144" y="230375"/>
                      <a:pt x="286714" y="253142"/>
                      <a:pt x="269928" y="269928"/>
                    </a:cubicBezTo>
                    <a:cubicBezTo>
                      <a:pt x="253142" y="286714"/>
                      <a:pt x="230375" y="296144"/>
                      <a:pt x="206636" y="296144"/>
                    </a:cubicBezTo>
                    <a:lnTo>
                      <a:pt x="89508" y="296144"/>
                    </a:lnTo>
                    <a:cubicBezTo>
                      <a:pt x="65769" y="296144"/>
                      <a:pt x="43002" y="286714"/>
                      <a:pt x="26216" y="269928"/>
                    </a:cubicBezTo>
                    <a:cubicBezTo>
                      <a:pt x="9430" y="253142"/>
                      <a:pt x="0" y="230375"/>
                      <a:pt x="0" y="206636"/>
                    </a:cubicBezTo>
                    <a:lnTo>
                      <a:pt x="0" y="89508"/>
                    </a:lnTo>
                    <a:cubicBezTo>
                      <a:pt x="0" y="65769"/>
                      <a:pt x="9430" y="43002"/>
                      <a:pt x="26216" y="26216"/>
                    </a:cubicBezTo>
                    <a:cubicBezTo>
                      <a:pt x="43002" y="9430"/>
                      <a:pt x="65769" y="0"/>
                      <a:pt x="89508" y="0"/>
                    </a:cubicBezTo>
                    <a:close/>
                  </a:path>
                </a:pathLst>
              </a:custGeom>
              <a:solidFill>
                <a:srgbClr val="C3271A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38100"/>
                <a:ext cx="296144" cy="2580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99"/>
                  </a:lnSpc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309849" y="2419703"/>
              <a:ext cx="553852" cy="512969"/>
            </a:xfrm>
            <a:custGeom>
              <a:avLst/>
              <a:gdLst/>
              <a:ahLst/>
              <a:cxnLst/>
              <a:rect l="l" t="t" r="r" b="b"/>
              <a:pathLst>
                <a:path w="553852" h="512969">
                  <a:moveTo>
                    <a:pt x="0" y="0"/>
                  </a:moveTo>
                  <a:lnTo>
                    <a:pt x="553852" y="0"/>
                  </a:lnTo>
                  <a:lnTo>
                    <a:pt x="553852" y="512969"/>
                  </a:lnTo>
                  <a:lnTo>
                    <a:pt x="0" y="5129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1198135" y="2885643"/>
              <a:ext cx="2838858" cy="2274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118"/>
                </a:lnSpc>
              </a:pPr>
              <a:r>
                <a:rPr lang="en-US" sz="1118" b="1">
                  <a:solidFill>
                    <a:srgbClr val="3A0085"/>
                  </a:solidFill>
                  <a:latin typeface="Helvetica World Bold"/>
                  <a:ea typeface="Helvetica World Bold"/>
                  <a:cs typeface="Helvetica World Bold"/>
                  <a:sym typeface="Helvetica World Bold"/>
                </a:rPr>
                <a:t>NATIONAL STOCK EXCHANGE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154882" y="2173113"/>
              <a:ext cx="1322891" cy="7603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05"/>
                </a:lnSpc>
              </a:pPr>
              <a:r>
                <a:rPr lang="en-US" sz="3658" b="1">
                  <a:solidFill>
                    <a:srgbClr val="C3271A"/>
                  </a:solidFill>
                  <a:latin typeface="Helvetica World Bold"/>
                  <a:ea typeface="Helvetica World Bold"/>
                  <a:cs typeface="Helvetica World Bold"/>
                  <a:sym typeface="Helvetica World Bold"/>
                </a:rPr>
                <a:t>NSE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5917369" y="2906987"/>
              <a:ext cx="2838858" cy="2274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118"/>
                </a:lnSpc>
              </a:pPr>
              <a:r>
                <a:rPr lang="en-US" sz="1118" b="1">
                  <a:solidFill>
                    <a:srgbClr val="3A0085"/>
                  </a:solidFill>
                  <a:latin typeface="Helvetica World Bold"/>
                  <a:ea typeface="Helvetica World Bold"/>
                  <a:cs typeface="Helvetica World Bold"/>
                  <a:sym typeface="Helvetica World Bold"/>
                </a:rPr>
                <a:t>BOMBAY STOCK EXCHANGE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5874117" y="2194457"/>
              <a:ext cx="1322891" cy="7603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05"/>
                </a:lnSpc>
              </a:pPr>
              <a:r>
                <a:rPr lang="en-US" sz="3658" b="1">
                  <a:solidFill>
                    <a:srgbClr val="C3271A"/>
                  </a:solidFill>
                  <a:latin typeface="Helvetica World Bold"/>
                  <a:ea typeface="Helvetica World Bold"/>
                  <a:cs typeface="Helvetica World Bold"/>
                  <a:sym typeface="Helvetica World Bold"/>
                </a:rPr>
                <a:t>BSE</a:t>
              </a:r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4881814" y="2299676"/>
              <a:ext cx="761886" cy="761886"/>
              <a:chOff x="0" y="0"/>
              <a:chExt cx="296144" cy="296144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296144" cy="296144"/>
              </a:xfrm>
              <a:custGeom>
                <a:avLst/>
                <a:gdLst/>
                <a:ahLst/>
                <a:cxnLst/>
                <a:rect l="l" t="t" r="r" b="b"/>
                <a:pathLst>
                  <a:path w="296144" h="296144">
                    <a:moveTo>
                      <a:pt x="89508" y="0"/>
                    </a:moveTo>
                    <a:lnTo>
                      <a:pt x="206636" y="0"/>
                    </a:lnTo>
                    <a:cubicBezTo>
                      <a:pt x="230375" y="0"/>
                      <a:pt x="253142" y="9430"/>
                      <a:pt x="269928" y="26216"/>
                    </a:cubicBezTo>
                    <a:cubicBezTo>
                      <a:pt x="286714" y="43002"/>
                      <a:pt x="296144" y="65769"/>
                      <a:pt x="296144" y="89508"/>
                    </a:cubicBezTo>
                    <a:lnTo>
                      <a:pt x="296144" y="206636"/>
                    </a:lnTo>
                    <a:cubicBezTo>
                      <a:pt x="296144" y="230375"/>
                      <a:pt x="286714" y="253142"/>
                      <a:pt x="269928" y="269928"/>
                    </a:cubicBezTo>
                    <a:cubicBezTo>
                      <a:pt x="253142" y="286714"/>
                      <a:pt x="230375" y="296144"/>
                      <a:pt x="206636" y="296144"/>
                    </a:cubicBezTo>
                    <a:lnTo>
                      <a:pt x="89508" y="296144"/>
                    </a:lnTo>
                    <a:cubicBezTo>
                      <a:pt x="65769" y="296144"/>
                      <a:pt x="43002" y="286714"/>
                      <a:pt x="26216" y="269928"/>
                    </a:cubicBezTo>
                    <a:cubicBezTo>
                      <a:pt x="9430" y="253142"/>
                      <a:pt x="0" y="230375"/>
                      <a:pt x="0" y="206636"/>
                    </a:cubicBezTo>
                    <a:lnTo>
                      <a:pt x="0" y="89508"/>
                    </a:lnTo>
                    <a:cubicBezTo>
                      <a:pt x="0" y="65769"/>
                      <a:pt x="9430" y="43002"/>
                      <a:pt x="26216" y="26216"/>
                    </a:cubicBezTo>
                    <a:cubicBezTo>
                      <a:pt x="43002" y="9430"/>
                      <a:pt x="65769" y="0"/>
                      <a:pt x="89508" y="0"/>
                    </a:cubicBezTo>
                    <a:close/>
                  </a:path>
                </a:pathLst>
              </a:custGeom>
              <a:solidFill>
                <a:srgbClr val="C3271A"/>
              </a:solidFill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38100"/>
                <a:ext cx="296144" cy="2580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99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4985831" y="2424135"/>
              <a:ext cx="553852" cy="512969"/>
            </a:xfrm>
            <a:custGeom>
              <a:avLst/>
              <a:gdLst/>
              <a:ahLst/>
              <a:cxnLst/>
              <a:rect l="l" t="t" r="r" b="b"/>
              <a:pathLst>
                <a:path w="553852" h="512969">
                  <a:moveTo>
                    <a:pt x="0" y="0"/>
                  </a:moveTo>
                  <a:lnTo>
                    <a:pt x="553852" y="0"/>
                  </a:lnTo>
                  <a:lnTo>
                    <a:pt x="553852" y="512969"/>
                  </a:lnTo>
                  <a:lnTo>
                    <a:pt x="0" y="5129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4698332" y="0"/>
              <a:ext cx="3068403" cy="1868636"/>
            </a:xfrm>
            <a:custGeom>
              <a:avLst/>
              <a:gdLst/>
              <a:ahLst/>
              <a:cxnLst/>
              <a:rect l="l" t="t" r="r" b="b"/>
              <a:pathLst>
                <a:path w="3068403" h="1868636">
                  <a:moveTo>
                    <a:pt x="0" y="0"/>
                  </a:moveTo>
                  <a:lnTo>
                    <a:pt x="3068403" y="0"/>
                  </a:lnTo>
                  <a:lnTo>
                    <a:pt x="3068403" y="1868636"/>
                  </a:lnTo>
                  <a:lnTo>
                    <a:pt x="0" y="18686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99962" t="-43284" b="-50740"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0" y="734956"/>
              <a:ext cx="3500615" cy="1390532"/>
            </a:xfrm>
            <a:custGeom>
              <a:avLst/>
              <a:gdLst/>
              <a:ahLst/>
              <a:cxnLst/>
              <a:rect l="l" t="t" r="r" b="b"/>
              <a:pathLst>
                <a:path w="3500615" h="1390532">
                  <a:moveTo>
                    <a:pt x="0" y="0"/>
                  </a:moveTo>
                  <a:lnTo>
                    <a:pt x="3500615" y="0"/>
                  </a:lnTo>
                  <a:lnTo>
                    <a:pt x="3500615" y="1390532"/>
                  </a:lnTo>
                  <a:lnTo>
                    <a:pt x="0" y="13905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8136" t="-103932" r="-106978" b="-116070"/>
              </a:stretch>
            </a:blipFill>
          </p:spPr>
        </p:sp>
      </p:grpSp>
      <p:sp>
        <p:nvSpPr>
          <p:cNvPr id="23" name="Freeform 23"/>
          <p:cNvSpPr/>
          <p:nvPr/>
        </p:nvSpPr>
        <p:spPr>
          <a:xfrm>
            <a:off x="4817816" y="0"/>
            <a:ext cx="13948645" cy="8306094"/>
          </a:xfrm>
          <a:custGeom>
            <a:avLst/>
            <a:gdLst/>
            <a:ahLst/>
            <a:cxnLst/>
            <a:rect l="l" t="t" r="r" b="b"/>
            <a:pathLst>
              <a:path w="13948645" h="8306094">
                <a:moveTo>
                  <a:pt x="0" y="0"/>
                </a:moveTo>
                <a:lnTo>
                  <a:pt x="13948646" y="0"/>
                </a:lnTo>
                <a:lnTo>
                  <a:pt x="13948646" y="8306094"/>
                </a:lnTo>
                <a:lnTo>
                  <a:pt x="0" y="830609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120" r="-2120"/>
            </a:stretch>
          </a:blipFill>
        </p:spPr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42A34B6-FE51-46B8-843F-4638600FF6E7}"/>
              </a:ext>
            </a:extLst>
          </p:cNvPr>
          <p:cNvGrpSpPr/>
          <p:nvPr/>
        </p:nvGrpSpPr>
        <p:grpSpPr>
          <a:xfrm>
            <a:off x="1028700" y="2299608"/>
            <a:ext cx="5840358" cy="4596523"/>
            <a:chOff x="1028700" y="2299608"/>
            <a:chExt cx="5840358" cy="4596523"/>
          </a:xfrm>
        </p:grpSpPr>
        <p:grpSp>
          <p:nvGrpSpPr>
            <p:cNvPr id="2" name="Group 2"/>
            <p:cNvGrpSpPr/>
            <p:nvPr/>
          </p:nvGrpSpPr>
          <p:grpSpPr>
            <a:xfrm>
              <a:off x="1028700" y="2299608"/>
              <a:ext cx="5840358" cy="4596523"/>
              <a:chOff x="0" y="0"/>
              <a:chExt cx="1810181" cy="1424662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1810181" cy="1424662"/>
              </a:xfrm>
              <a:custGeom>
                <a:avLst/>
                <a:gdLst/>
                <a:ahLst/>
                <a:cxnLst/>
                <a:rect l="l" t="t" r="r" b="b"/>
                <a:pathLst>
                  <a:path w="1810181" h="1424662">
                    <a:moveTo>
                      <a:pt x="19884" y="0"/>
                    </a:moveTo>
                    <a:lnTo>
                      <a:pt x="1790297" y="0"/>
                    </a:lnTo>
                    <a:cubicBezTo>
                      <a:pt x="1795571" y="0"/>
                      <a:pt x="1800628" y="2095"/>
                      <a:pt x="1804357" y="5824"/>
                    </a:cubicBezTo>
                    <a:cubicBezTo>
                      <a:pt x="1808086" y="9553"/>
                      <a:pt x="1810181" y="14610"/>
                      <a:pt x="1810181" y="19884"/>
                    </a:cubicBezTo>
                    <a:lnTo>
                      <a:pt x="1810181" y="1404778"/>
                    </a:lnTo>
                    <a:cubicBezTo>
                      <a:pt x="1810181" y="1410052"/>
                      <a:pt x="1808086" y="1415109"/>
                      <a:pt x="1804357" y="1418838"/>
                    </a:cubicBezTo>
                    <a:cubicBezTo>
                      <a:pt x="1800628" y="1422567"/>
                      <a:pt x="1795571" y="1424662"/>
                      <a:pt x="1790297" y="1424662"/>
                    </a:cubicBezTo>
                    <a:lnTo>
                      <a:pt x="19884" y="1424662"/>
                    </a:lnTo>
                    <a:cubicBezTo>
                      <a:pt x="14610" y="1424662"/>
                      <a:pt x="9553" y="1422567"/>
                      <a:pt x="5824" y="1418838"/>
                    </a:cubicBezTo>
                    <a:cubicBezTo>
                      <a:pt x="2095" y="1415109"/>
                      <a:pt x="0" y="1410052"/>
                      <a:pt x="0" y="1404778"/>
                    </a:cubicBezTo>
                    <a:lnTo>
                      <a:pt x="0" y="19884"/>
                    </a:lnTo>
                    <a:cubicBezTo>
                      <a:pt x="0" y="14610"/>
                      <a:pt x="2095" y="9553"/>
                      <a:pt x="5824" y="5824"/>
                    </a:cubicBezTo>
                    <a:cubicBezTo>
                      <a:pt x="9553" y="2095"/>
                      <a:pt x="14610" y="0"/>
                      <a:pt x="19884" y="0"/>
                    </a:cubicBezTo>
                    <a:close/>
                  </a:path>
                </a:pathLst>
              </a:custGeom>
              <a:ln w="28575" cap="sq">
                <a:solidFill>
                  <a:srgbClr val="2C4622"/>
                </a:solidFill>
                <a:prstDash val="solid"/>
                <a:miter/>
              </a:ln>
            </p:spPr>
          </p:sp>
          <p:sp>
            <p:nvSpPr>
              <p:cNvPr id="4" name="TextBox 4"/>
              <p:cNvSpPr txBox="1"/>
              <p:nvPr/>
            </p:nvSpPr>
            <p:spPr>
              <a:xfrm>
                <a:off x="0" y="-47625"/>
                <a:ext cx="1810181" cy="14722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39"/>
                  </a:lnSpc>
                </a:pPr>
                <a:endParaRPr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1302653" y="3057685"/>
              <a:ext cx="5490205" cy="34389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3031"/>
                </a:lnSpc>
              </a:pPr>
              <a:r>
                <a:rPr lang="en-US" sz="13863" spc="55" dirty="0">
                  <a:solidFill>
                    <a:srgbClr val="3A0085"/>
                  </a:solidFill>
                  <a:latin typeface="Catchy Mager"/>
                  <a:ea typeface="Catchy Mager"/>
                  <a:cs typeface="Catchy Mager"/>
                  <a:sym typeface="Catchy Mager"/>
                </a:rPr>
                <a:t>Stock</a:t>
              </a:r>
            </a:p>
            <a:p>
              <a:pPr algn="l">
                <a:lnSpc>
                  <a:spcPts val="13031"/>
                </a:lnSpc>
              </a:pPr>
              <a:r>
                <a:rPr lang="en-US" sz="13863" spc="55" dirty="0">
                  <a:solidFill>
                    <a:srgbClr val="3A0085"/>
                  </a:solidFill>
                  <a:latin typeface="Catchy Mager"/>
                  <a:ea typeface="Catchy Mager"/>
                  <a:cs typeface="Catchy Mager"/>
                  <a:sym typeface="Catchy Mager"/>
                </a:rPr>
                <a:t>Market</a:t>
              </a:r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4445371" y="9220200"/>
            <a:ext cx="3023675" cy="306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>
                <a:solidFill>
                  <a:srgbClr val="3A0085"/>
                </a:solidFill>
                <a:latin typeface="Aileron Bold"/>
                <a:ea typeface="Aileron Bold"/>
                <a:cs typeface="Aileron Bold"/>
                <a:sym typeface="Aileron Bold"/>
              </a:rPr>
              <a:t>www.mywealthinfinity.com</a:t>
            </a:r>
          </a:p>
        </p:txBody>
      </p:sp>
      <p:sp>
        <p:nvSpPr>
          <p:cNvPr id="26" name="Freeform 26"/>
          <p:cNvSpPr/>
          <p:nvPr/>
        </p:nvSpPr>
        <p:spPr>
          <a:xfrm>
            <a:off x="16482192" y="804579"/>
            <a:ext cx="777108" cy="777108"/>
          </a:xfrm>
          <a:custGeom>
            <a:avLst/>
            <a:gdLst/>
            <a:ahLst/>
            <a:cxnLst/>
            <a:rect l="l" t="t" r="r" b="b"/>
            <a:pathLst>
              <a:path w="777108" h="777108">
                <a:moveTo>
                  <a:pt x="0" y="0"/>
                </a:moveTo>
                <a:lnTo>
                  <a:pt x="777108" y="0"/>
                </a:lnTo>
                <a:lnTo>
                  <a:pt x="777108" y="777108"/>
                </a:lnTo>
                <a:lnTo>
                  <a:pt x="0" y="7771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04579"/>
            <a:ext cx="2221710" cy="914042"/>
            <a:chOff x="0" y="0"/>
            <a:chExt cx="2962280" cy="1218722"/>
          </a:xfrm>
        </p:grpSpPr>
        <p:sp>
          <p:nvSpPr>
            <p:cNvPr id="3" name="Freeform 3"/>
            <p:cNvSpPr/>
            <p:nvPr/>
          </p:nvSpPr>
          <p:spPr>
            <a:xfrm>
              <a:off x="0" y="916499"/>
              <a:ext cx="2962280" cy="302224"/>
            </a:xfrm>
            <a:custGeom>
              <a:avLst/>
              <a:gdLst/>
              <a:ahLst/>
              <a:cxnLst/>
              <a:rect l="l" t="t" r="r" b="b"/>
              <a:pathLst>
                <a:path w="2962280" h="302224">
                  <a:moveTo>
                    <a:pt x="0" y="0"/>
                  </a:moveTo>
                  <a:lnTo>
                    <a:pt x="2962280" y="0"/>
                  </a:lnTo>
                  <a:lnTo>
                    <a:pt x="2962280" y="302223"/>
                  </a:lnTo>
                  <a:lnTo>
                    <a:pt x="0" y="3022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9980" b="-9980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928476" y="0"/>
              <a:ext cx="1105328" cy="918957"/>
            </a:xfrm>
            <a:custGeom>
              <a:avLst/>
              <a:gdLst/>
              <a:ahLst/>
              <a:cxnLst/>
              <a:rect l="l" t="t" r="r" b="b"/>
              <a:pathLst>
                <a:path w="1105328" h="918957">
                  <a:moveTo>
                    <a:pt x="0" y="0"/>
                  </a:moveTo>
                  <a:lnTo>
                    <a:pt x="1105328" y="0"/>
                  </a:lnTo>
                  <a:lnTo>
                    <a:pt x="1105328" y="918957"/>
                  </a:lnTo>
                  <a:lnTo>
                    <a:pt x="0" y="9189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9980" b="-9980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4195471" y="0"/>
            <a:ext cx="14092529" cy="10419333"/>
          </a:xfrm>
          <a:custGeom>
            <a:avLst/>
            <a:gdLst/>
            <a:ahLst/>
            <a:cxnLst/>
            <a:rect l="l" t="t" r="r" b="b"/>
            <a:pathLst>
              <a:path w="14092529" h="10419333">
                <a:moveTo>
                  <a:pt x="0" y="0"/>
                </a:moveTo>
                <a:lnTo>
                  <a:pt x="14092529" y="0"/>
                </a:lnTo>
                <a:lnTo>
                  <a:pt x="14092529" y="10419333"/>
                </a:lnTo>
                <a:lnTo>
                  <a:pt x="0" y="104193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741" t="-346" b="-346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482192" y="804579"/>
            <a:ext cx="777108" cy="777108"/>
          </a:xfrm>
          <a:custGeom>
            <a:avLst/>
            <a:gdLst/>
            <a:ahLst/>
            <a:cxnLst/>
            <a:rect l="l" t="t" r="r" b="b"/>
            <a:pathLst>
              <a:path w="777108" h="777108">
                <a:moveTo>
                  <a:pt x="0" y="0"/>
                </a:moveTo>
                <a:lnTo>
                  <a:pt x="777108" y="0"/>
                </a:lnTo>
                <a:lnTo>
                  <a:pt x="777108" y="777108"/>
                </a:lnTo>
                <a:lnTo>
                  <a:pt x="0" y="7771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028700" y="7269806"/>
            <a:ext cx="7754501" cy="2122771"/>
            <a:chOff x="0" y="0"/>
            <a:chExt cx="10339334" cy="2830361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5035805" cy="2830361"/>
              <a:chOff x="0" y="0"/>
              <a:chExt cx="5222845" cy="2935487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21540" y="25400"/>
                <a:ext cx="5179791" cy="2884805"/>
              </a:xfrm>
              <a:custGeom>
                <a:avLst/>
                <a:gdLst/>
                <a:ahLst/>
                <a:cxnLst/>
                <a:rect l="l" t="t" r="r" b="b"/>
                <a:pathLst>
                  <a:path w="5179791" h="2884805">
                    <a:moveTo>
                      <a:pt x="0" y="56769"/>
                    </a:moveTo>
                    <a:cubicBezTo>
                      <a:pt x="0" y="25400"/>
                      <a:pt x="21756" y="0"/>
                      <a:pt x="48574" y="0"/>
                    </a:cubicBezTo>
                    <a:lnTo>
                      <a:pt x="5131218" y="0"/>
                    </a:lnTo>
                    <a:cubicBezTo>
                      <a:pt x="5158035" y="0"/>
                      <a:pt x="5179791" y="25400"/>
                      <a:pt x="5179791" y="56769"/>
                    </a:cubicBezTo>
                    <a:lnTo>
                      <a:pt x="5179791" y="2828036"/>
                    </a:lnTo>
                    <a:cubicBezTo>
                      <a:pt x="5179791" y="2859405"/>
                      <a:pt x="5158035" y="2884805"/>
                      <a:pt x="5131218" y="2884805"/>
                    </a:cubicBezTo>
                    <a:lnTo>
                      <a:pt x="48574" y="2884805"/>
                    </a:lnTo>
                    <a:cubicBezTo>
                      <a:pt x="21756" y="2884805"/>
                      <a:pt x="0" y="2859405"/>
                      <a:pt x="0" y="2828036"/>
                    </a:cubicBezTo>
                    <a:close/>
                  </a:path>
                </a:pathLst>
              </a:custGeom>
              <a:solidFill>
                <a:srgbClr val="1A4F03"/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0" y="0"/>
                <a:ext cx="5222876" cy="2935605"/>
              </a:xfrm>
              <a:custGeom>
                <a:avLst/>
                <a:gdLst/>
                <a:ahLst/>
                <a:cxnLst/>
                <a:rect l="l" t="t" r="r" b="b"/>
                <a:pathLst>
                  <a:path w="5222876" h="2935605">
                    <a:moveTo>
                      <a:pt x="0" y="82169"/>
                    </a:moveTo>
                    <a:cubicBezTo>
                      <a:pt x="0" y="36576"/>
                      <a:pt x="31557" y="0"/>
                      <a:pt x="70114" y="0"/>
                    </a:cubicBezTo>
                    <a:lnTo>
                      <a:pt x="5152758" y="0"/>
                    </a:lnTo>
                    <a:lnTo>
                      <a:pt x="5152758" y="25400"/>
                    </a:lnTo>
                    <a:lnTo>
                      <a:pt x="5152758" y="0"/>
                    </a:lnTo>
                    <a:cubicBezTo>
                      <a:pt x="5191315" y="0"/>
                      <a:pt x="5222876" y="36576"/>
                      <a:pt x="5222876" y="82169"/>
                    </a:cubicBezTo>
                    <a:lnTo>
                      <a:pt x="5201331" y="82169"/>
                    </a:lnTo>
                    <a:lnTo>
                      <a:pt x="5222876" y="82169"/>
                    </a:lnTo>
                    <a:lnTo>
                      <a:pt x="5222876" y="2853436"/>
                    </a:lnTo>
                    <a:lnTo>
                      <a:pt x="5201331" y="2853436"/>
                    </a:lnTo>
                    <a:lnTo>
                      <a:pt x="5222876" y="2853436"/>
                    </a:lnTo>
                    <a:cubicBezTo>
                      <a:pt x="5222876" y="2899029"/>
                      <a:pt x="5191315" y="2935605"/>
                      <a:pt x="5152758" y="2935605"/>
                    </a:cubicBezTo>
                    <a:lnTo>
                      <a:pt x="5152758" y="2910205"/>
                    </a:lnTo>
                    <a:lnTo>
                      <a:pt x="5152758" y="2935605"/>
                    </a:lnTo>
                    <a:lnTo>
                      <a:pt x="70114" y="2935605"/>
                    </a:lnTo>
                    <a:lnTo>
                      <a:pt x="70114" y="2910205"/>
                    </a:lnTo>
                    <a:lnTo>
                      <a:pt x="70114" y="2935605"/>
                    </a:lnTo>
                    <a:cubicBezTo>
                      <a:pt x="31557" y="2935605"/>
                      <a:pt x="0" y="2899029"/>
                      <a:pt x="0" y="2853436"/>
                    </a:cubicBezTo>
                    <a:lnTo>
                      <a:pt x="0" y="82169"/>
                    </a:lnTo>
                    <a:lnTo>
                      <a:pt x="21540" y="82169"/>
                    </a:lnTo>
                    <a:lnTo>
                      <a:pt x="0" y="82169"/>
                    </a:lnTo>
                    <a:moveTo>
                      <a:pt x="43081" y="82169"/>
                    </a:moveTo>
                    <a:lnTo>
                      <a:pt x="43081" y="2853436"/>
                    </a:lnTo>
                    <a:lnTo>
                      <a:pt x="21540" y="2853436"/>
                    </a:lnTo>
                    <a:lnTo>
                      <a:pt x="43081" y="2853436"/>
                    </a:lnTo>
                    <a:cubicBezTo>
                      <a:pt x="43081" y="2870454"/>
                      <a:pt x="54928" y="2884805"/>
                      <a:pt x="70114" y="2884805"/>
                    </a:cubicBezTo>
                    <a:lnTo>
                      <a:pt x="5152758" y="2884805"/>
                    </a:lnTo>
                    <a:cubicBezTo>
                      <a:pt x="5167836" y="2884805"/>
                      <a:pt x="5179791" y="2870581"/>
                      <a:pt x="5179791" y="2853436"/>
                    </a:cubicBezTo>
                    <a:lnTo>
                      <a:pt x="5179791" y="82169"/>
                    </a:lnTo>
                    <a:cubicBezTo>
                      <a:pt x="5179791" y="65151"/>
                      <a:pt x="5167944" y="50800"/>
                      <a:pt x="5152758" y="50800"/>
                    </a:cubicBezTo>
                    <a:lnTo>
                      <a:pt x="70114" y="50800"/>
                    </a:lnTo>
                    <a:lnTo>
                      <a:pt x="70114" y="25400"/>
                    </a:lnTo>
                    <a:lnTo>
                      <a:pt x="70114" y="50800"/>
                    </a:lnTo>
                    <a:cubicBezTo>
                      <a:pt x="54928" y="50800"/>
                      <a:pt x="43081" y="65024"/>
                      <a:pt x="43081" y="82169"/>
                    </a:cubicBezTo>
                    <a:close/>
                  </a:path>
                </a:pathLst>
              </a:custGeom>
              <a:solidFill>
                <a:srgbClr val="1A4F03"/>
              </a:solidFill>
            </p:spPr>
          </p:sp>
        </p:grpSp>
        <p:sp>
          <p:nvSpPr>
            <p:cNvPr id="14" name="TextBox 14"/>
            <p:cNvSpPr txBox="1"/>
            <p:nvPr/>
          </p:nvSpPr>
          <p:spPr>
            <a:xfrm>
              <a:off x="371406" y="1121274"/>
              <a:ext cx="4292993" cy="16784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34"/>
                </a:lnSpc>
              </a:pPr>
              <a:r>
                <a:rPr lang="en-US" sz="2109" dirty="0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Trade currencies 24/7 across international markets</a:t>
              </a:r>
            </a:p>
          </p:txBody>
        </p:sp>
        <p:grpSp>
          <p:nvGrpSpPr>
            <p:cNvPr id="15" name="Group 15"/>
            <p:cNvGrpSpPr/>
            <p:nvPr/>
          </p:nvGrpSpPr>
          <p:grpSpPr>
            <a:xfrm>
              <a:off x="5303367" y="0"/>
              <a:ext cx="5035967" cy="2830361"/>
              <a:chOff x="0" y="0"/>
              <a:chExt cx="5223013" cy="2935487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21540" y="25400"/>
                <a:ext cx="5180007" cy="2884805"/>
              </a:xfrm>
              <a:custGeom>
                <a:avLst/>
                <a:gdLst/>
                <a:ahLst/>
                <a:cxnLst/>
                <a:rect l="l" t="t" r="r" b="b"/>
                <a:pathLst>
                  <a:path w="5180007" h="2884805">
                    <a:moveTo>
                      <a:pt x="0" y="56769"/>
                    </a:moveTo>
                    <a:cubicBezTo>
                      <a:pt x="0" y="25400"/>
                      <a:pt x="21756" y="0"/>
                      <a:pt x="48574" y="0"/>
                    </a:cubicBezTo>
                    <a:lnTo>
                      <a:pt x="5131433" y="0"/>
                    </a:lnTo>
                    <a:cubicBezTo>
                      <a:pt x="5158251" y="0"/>
                      <a:pt x="5180007" y="25400"/>
                      <a:pt x="5180007" y="56769"/>
                    </a:cubicBezTo>
                    <a:lnTo>
                      <a:pt x="5180007" y="2828036"/>
                    </a:lnTo>
                    <a:cubicBezTo>
                      <a:pt x="5180007" y="2859405"/>
                      <a:pt x="5158251" y="2884805"/>
                      <a:pt x="5131433" y="2884805"/>
                    </a:cubicBezTo>
                    <a:lnTo>
                      <a:pt x="48574" y="2884805"/>
                    </a:lnTo>
                    <a:cubicBezTo>
                      <a:pt x="21756" y="2884805"/>
                      <a:pt x="0" y="2859405"/>
                      <a:pt x="0" y="2828036"/>
                    </a:cubicBezTo>
                    <a:close/>
                  </a:path>
                </a:pathLst>
              </a:custGeom>
              <a:solidFill>
                <a:srgbClr val="1A4F03"/>
              </a:solidFill>
            </p:spPr>
          </p:sp>
          <p:sp>
            <p:nvSpPr>
              <p:cNvPr id="17" name="Freeform 17"/>
              <p:cNvSpPr/>
              <p:nvPr/>
            </p:nvSpPr>
            <p:spPr>
              <a:xfrm>
                <a:off x="0" y="0"/>
                <a:ext cx="5223101" cy="2935605"/>
              </a:xfrm>
              <a:custGeom>
                <a:avLst/>
                <a:gdLst/>
                <a:ahLst/>
                <a:cxnLst/>
                <a:rect l="l" t="t" r="r" b="b"/>
                <a:pathLst>
                  <a:path w="5223101" h="2935605">
                    <a:moveTo>
                      <a:pt x="0" y="82169"/>
                    </a:moveTo>
                    <a:cubicBezTo>
                      <a:pt x="0" y="36576"/>
                      <a:pt x="31557" y="0"/>
                      <a:pt x="70114" y="0"/>
                    </a:cubicBezTo>
                    <a:lnTo>
                      <a:pt x="5152973" y="0"/>
                    </a:lnTo>
                    <a:lnTo>
                      <a:pt x="5152973" y="25400"/>
                    </a:lnTo>
                    <a:lnTo>
                      <a:pt x="5152973" y="0"/>
                    </a:lnTo>
                    <a:cubicBezTo>
                      <a:pt x="5191530" y="0"/>
                      <a:pt x="5223101" y="36576"/>
                      <a:pt x="5223101" y="82169"/>
                    </a:cubicBezTo>
                    <a:lnTo>
                      <a:pt x="5201547" y="82169"/>
                    </a:lnTo>
                    <a:lnTo>
                      <a:pt x="5223101" y="82169"/>
                    </a:lnTo>
                    <a:lnTo>
                      <a:pt x="5223101" y="2853436"/>
                    </a:lnTo>
                    <a:lnTo>
                      <a:pt x="5201547" y="2853436"/>
                    </a:lnTo>
                    <a:lnTo>
                      <a:pt x="5223101" y="2853436"/>
                    </a:lnTo>
                    <a:cubicBezTo>
                      <a:pt x="5223101" y="2899029"/>
                      <a:pt x="5191530" y="2935605"/>
                      <a:pt x="5152973" y="2935605"/>
                    </a:cubicBezTo>
                    <a:lnTo>
                      <a:pt x="5152973" y="2910205"/>
                    </a:lnTo>
                    <a:lnTo>
                      <a:pt x="5152973" y="2935605"/>
                    </a:lnTo>
                    <a:lnTo>
                      <a:pt x="70114" y="2935605"/>
                    </a:lnTo>
                    <a:lnTo>
                      <a:pt x="70114" y="2910205"/>
                    </a:lnTo>
                    <a:lnTo>
                      <a:pt x="70114" y="2935605"/>
                    </a:lnTo>
                    <a:cubicBezTo>
                      <a:pt x="31557" y="2935605"/>
                      <a:pt x="0" y="2899029"/>
                      <a:pt x="0" y="2853436"/>
                    </a:cubicBezTo>
                    <a:lnTo>
                      <a:pt x="0" y="82169"/>
                    </a:lnTo>
                    <a:lnTo>
                      <a:pt x="21540" y="82169"/>
                    </a:lnTo>
                    <a:lnTo>
                      <a:pt x="0" y="82169"/>
                    </a:lnTo>
                    <a:moveTo>
                      <a:pt x="43081" y="82169"/>
                    </a:moveTo>
                    <a:lnTo>
                      <a:pt x="43081" y="2853436"/>
                    </a:lnTo>
                    <a:lnTo>
                      <a:pt x="21540" y="2853436"/>
                    </a:lnTo>
                    <a:lnTo>
                      <a:pt x="43081" y="2853436"/>
                    </a:lnTo>
                    <a:cubicBezTo>
                      <a:pt x="43081" y="2870454"/>
                      <a:pt x="54928" y="2884805"/>
                      <a:pt x="70114" y="2884805"/>
                    </a:cubicBezTo>
                    <a:lnTo>
                      <a:pt x="5152973" y="2884805"/>
                    </a:lnTo>
                    <a:cubicBezTo>
                      <a:pt x="5168052" y="2884805"/>
                      <a:pt x="5180007" y="2870581"/>
                      <a:pt x="5180007" y="2853436"/>
                    </a:cubicBezTo>
                    <a:lnTo>
                      <a:pt x="5180007" y="82169"/>
                    </a:lnTo>
                    <a:cubicBezTo>
                      <a:pt x="5180007" y="65151"/>
                      <a:pt x="5168159" y="50800"/>
                      <a:pt x="5152973" y="50800"/>
                    </a:cubicBezTo>
                    <a:lnTo>
                      <a:pt x="70114" y="50800"/>
                    </a:lnTo>
                    <a:lnTo>
                      <a:pt x="70114" y="25400"/>
                    </a:lnTo>
                    <a:lnTo>
                      <a:pt x="70114" y="50800"/>
                    </a:lnTo>
                    <a:cubicBezTo>
                      <a:pt x="54928" y="50800"/>
                      <a:pt x="43081" y="65024"/>
                      <a:pt x="43081" y="82169"/>
                    </a:cubicBezTo>
                    <a:close/>
                  </a:path>
                </a:pathLst>
              </a:custGeom>
              <a:solidFill>
                <a:srgbClr val="1A4F03"/>
              </a:solidFill>
            </p:spPr>
          </p:sp>
        </p:grpSp>
        <p:sp>
          <p:nvSpPr>
            <p:cNvPr id="18" name="TextBox 18"/>
            <p:cNvSpPr txBox="1"/>
            <p:nvPr/>
          </p:nvSpPr>
          <p:spPr>
            <a:xfrm>
              <a:off x="5674773" y="1121274"/>
              <a:ext cx="4293155" cy="11028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34"/>
                </a:lnSpc>
              </a:pPr>
              <a:r>
                <a:rPr lang="en-US" sz="2109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Access the world's largest financial market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5674773" y="418907"/>
              <a:ext cx="3863823" cy="5476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14"/>
                </a:lnSpc>
              </a:pPr>
              <a:r>
                <a:rPr lang="en-US" sz="2651">
                  <a:solidFill>
                    <a:srgbClr val="FFFFFF"/>
                  </a:solidFill>
                  <a:latin typeface="Prata"/>
                  <a:ea typeface="Prata"/>
                  <a:cs typeface="Prata"/>
                  <a:sym typeface="Prata"/>
                </a:rPr>
                <a:t>High Liquidity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371406" y="418907"/>
              <a:ext cx="3863823" cy="5476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14"/>
                </a:lnSpc>
              </a:pPr>
              <a:r>
                <a:rPr lang="en-US" sz="2651">
                  <a:solidFill>
                    <a:srgbClr val="FFFFFF"/>
                  </a:solidFill>
                  <a:latin typeface="Prata"/>
                  <a:ea typeface="Prata"/>
                  <a:cs typeface="Prata"/>
                  <a:sym typeface="Prata"/>
                </a:rPr>
                <a:t>Global Markets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4445371" y="9220200"/>
            <a:ext cx="3023675" cy="306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>
                <a:solidFill>
                  <a:srgbClr val="3A0085"/>
                </a:solidFill>
                <a:latin typeface="Aileron Bold"/>
                <a:ea typeface="Aileron Bold"/>
                <a:cs typeface="Aileron Bold"/>
                <a:sym typeface="Aileron Bold"/>
              </a:rPr>
              <a:t>www.mywealthinfinity.com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E0BB55F-9D00-487E-82F8-8906AEFD43FE}"/>
              </a:ext>
            </a:extLst>
          </p:cNvPr>
          <p:cNvGrpSpPr/>
          <p:nvPr/>
        </p:nvGrpSpPr>
        <p:grpSpPr>
          <a:xfrm>
            <a:off x="1028700" y="2299608"/>
            <a:ext cx="7754501" cy="4596523"/>
            <a:chOff x="1028700" y="2299608"/>
            <a:chExt cx="7754501" cy="4596523"/>
          </a:xfrm>
        </p:grpSpPr>
        <p:grpSp>
          <p:nvGrpSpPr>
            <p:cNvPr id="7" name="Group 7"/>
            <p:cNvGrpSpPr/>
            <p:nvPr/>
          </p:nvGrpSpPr>
          <p:grpSpPr>
            <a:xfrm>
              <a:off x="1028700" y="2299608"/>
              <a:ext cx="7754501" cy="4596523"/>
              <a:chOff x="0" y="0"/>
              <a:chExt cx="2403457" cy="1424662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403457" cy="1424662"/>
              </a:xfrm>
              <a:custGeom>
                <a:avLst/>
                <a:gdLst/>
                <a:ahLst/>
                <a:cxnLst/>
                <a:rect l="l" t="t" r="r" b="b"/>
                <a:pathLst>
                  <a:path w="2403457" h="1424662">
                    <a:moveTo>
                      <a:pt x="14976" y="0"/>
                    </a:moveTo>
                    <a:lnTo>
                      <a:pt x="2388481" y="0"/>
                    </a:lnTo>
                    <a:cubicBezTo>
                      <a:pt x="2396752" y="0"/>
                      <a:pt x="2403457" y="6705"/>
                      <a:pt x="2403457" y="14976"/>
                    </a:cubicBezTo>
                    <a:lnTo>
                      <a:pt x="2403457" y="1409687"/>
                    </a:lnTo>
                    <a:cubicBezTo>
                      <a:pt x="2403457" y="1417957"/>
                      <a:pt x="2396752" y="1424662"/>
                      <a:pt x="2388481" y="1424662"/>
                    </a:cubicBezTo>
                    <a:lnTo>
                      <a:pt x="14976" y="1424662"/>
                    </a:lnTo>
                    <a:cubicBezTo>
                      <a:pt x="6705" y="1424662"/>
                      <a:pt x="0" y="1417957"/>
                      <a:pt x="0" y="1409687"/>
                    </a:cubicBezTo>
                    <a:lnTo>
                      <a:pt x="0" y="14976"/>
                    </a:lnTo>
                    <a:cubicBezTo>
                      <a:pt x="0" y="6705"/>
                      <a:pt x="6705" y="0"/>
                      <a:pt x="14976" y="0"/>
                    </a:cubicBezTo>
                    <a:close/>
                  </a:path>
                </a:pathLst>
              </a:custGeom>
              <a:ln w="28575" cap="sq">
                <a:solidFill>
                  <a:srgbClr val="2C4622"/>
                </a:solidFill>
                <a:prstDash val="solid"/>
                <a:miter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2403457" cy="14722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39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1194251" y="3102206"/>
              <a:ext cx="7480548" cy="34389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3031"/>
                </a:lnSpc>
              </a:pPr>
              <a:r>
                <a:rPr lang="en-US" sz="13863" spc="55" dirty="0">
                  <a:solidFill>
                    <a:srgbClr val="3A0085"/>
                  </a:solidFill>
                  <a:latin typeface="Catchy Mager"/>
                  <a:ea typeface="Catchy Mager"/>
                  <a:cs typeface="Catchy Mager"/>
                  <a:sym typeface="Catchy Mager"/>
                </a:rPr>
                <a:t>Currency Market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581687"/>
            <a:ext cx="18288000" cy="12207240"/>
          </a:xfrm>
          <a:custGeom>
            <a:avLst/>
            <a:gdLst/>
            <a:ahLst/>
            <a:cxnLst/>
            <a:rect l="l" t="t" r="r" b="b"/>
            <a:pathLst>
              <a:path w="18288000" h="12207240">
                <a:moveTo>
                  <a:pt x="0" y="0"/>
                </a:moveTo>
                <a:lnTo>
                  <a:pt x="18288000" y="0"/>
                </a:lnTo>
                <a:lnTo>
                  <a:pt x="18288000" y="12207240"/>
                </a:lnTo>
                <a:lnTo>
                  <a:pt x="0" y="122072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804579"/>
            <a:ext cx="2221710" cy="914042"/>
            <a:chOff x="0" y="0"/>
            <a:chExt cx="2962280" cy="1218722"/>
          </a:xfrm>
        </p:grpSpPr>
        <p:sp>
          <p:nvSpPr>
            <p:cNvPr id="4" name="Freeform 4"/>
            <p:cNvSpPr/>
            <p:nvPr/>
          </p:nvSpPr>
          <p:spPr>
            <a:xfrm>
              <a:off x="0" y="916499"/>
              <a:ext cx="2962280" cy="302224"/>
            </a:xfrm>
            <a:custGeom>
              <a:avLst/>
              <a:gdLst/>
              <a:ahLst/>
              <a:cxnLst/>
              <a:rect l="l" t="t" r="r" b="b"/>
              <a:pathLst>
                <a:path w="2962280" h="302224">
                  <a:moveTo>
                    <a:pt x="0" y="0"/>
                  </a:moveTo>
                  <a:lnTo>
                    <a:pt x="2962280" y="0"/>
                  </a:lnTo>
                  <a:lnTo>
                    <a:pt x="2962280" y="302223"/>
                  </a:lnTo>
                  <a:lnTo>
                    <a:pt x="0" y="3022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9980" b="-9980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928476" y="0"/>
              <a:ext cx="1105328" cy="918957"/>
            </a:xfrm>
            <a:custGeom>
              <a:avLst/>
              <a:gdLst/>
              <a:ahLst/>
              <a:cxnLst/>
              <a:rect l="l" t="t" r="r" b="b"/>
              <a:pathLst>
                <a:path w="1105328" h="918957">
                  <a:moveTo>
                    <a:pt x="0" y="0"/>
                  </a:moveTo>
                  <a:lnTo>
                    <a:pt x="1105328" y="0"/>
                  </a:lnTo>
                  <a:lnTo>
                    <a:pt x="1105328" y="918957"/>
                  </a:lnTo>
                  <a:lnTo>
                    <a:pt x="0" y="9189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9980" b="-9980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6482192" y="804579"/>
            <a:ext cx="777108" cy="777108"/>
          </a:xfrm>
          <a:custGeom>
            <a:avLst/>
            <a:gdLst/>
            <a:ahLst/>
            <a:cxnLst/>
            <a:rect l="l" t="t" r="r" b="b"/>
            <a:pathLst>
              <a:path w="777108" h="777108">
                <a:moveTo>
                  <a:pt x="0" y="0"/>
                </a:moveTo>
                <a:lnTo>
                  <a:pt x="777108" y="0"/>
                </a:lnTo>
                <a:lnTo>
                  <a:pt x="777108" y="777108"/>
                </a:lnTo>
                <a:lnTo>
                  <a:pt x="0" y="7771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965029" y="3198265"/>
            <a:ext cx="6999764" cy="884242"/>
            <a:chOff x="0" y="0"/>
            <a:chExt cx="9333019" cy="117899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9333019" cy="1178990"/>
              <a:chOff x="0" y="0"/>
              <a:chExt cx="1692388" cy="21379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692388" cy="213790"/>
              </a:xfrm>
              <a:custGeom>
                <a:avLst/>
                <a:gdLst/>
                <a:ahLst/>
                <a:cxnLst/>
                <a:rect l="l" t="t" r="r" b="b"/>
                <a:pathLst>
                  <a:path w="1692388" h="213790">
                    <a:moveTo>
                      <a:pt x="16590" y="0"/>
                    </a:moveTo>
                    <a:lnTo>
                      <a:pt x="1675798" y="0"/>
                    </a:lnTo>
                    <a:cubicBezTo>
                      <a:pt x="1684960" y="0"/>
                      <a:pt x="1692388" y="7428"/>
                      <a:pt x="1692388" y="16590"/>
                    </a:cubicBezTo>
                    <a:lnTo>
                      <a:pt x="1692388" y="197200"/>
                    </a:lnTo>
                    <a:cubicBezTo>
                      <a:pt x="1692388" y="201600"/>
                      <a:pt x="1690640" y="205820"/>
                      <a:pt x="1687529" y="208931"/>
                    </a:cubicBezTo>
                    <a:cubicBezTo>
                      <a:pt x="1684418" y="212042"/>
                      <a:pt x="1680198" y="213790"/>
                      <a:pt x="1675798" y="213790"/>
                    </a:cubicBezTo>
                    <a:lnTo>
                      <a:pt x="16590" y="213790"/>
                    </a:lnTo>
                    <a:cubicBezTo>
                      <a:pt x="12190" y="213790"/>
                      <a:pt x="7971" y="212042"/>
                      <a:pt x="4859" y="208931"/>
                    </a:cubicBezTo>
                    <a:cubicBezTo>
                      <a:pt x="1748" y="205820"/>
                      <a:pt x="0" y="201600"/>
                      <a:pt x="0" y="197200"/>
                    </a:cubicBezTo>
                    <a:lnTo>
                      <a:pt x="0" y="16590"/>
                    </a:lnTo>
                    <a:cubicBezTo>
                      <a:pt x="0" y="12190"/>
                      <a:pt x="1748" y="7971"/>
                      <a:pt x="4859" y="4859"/>
                    </a:cubicBezTo>
                    <a:cubicBezTo>
                      <a:pt x="7971" y="1748"/>
                      <a:pt x="12190" y="0"/>
                      <a:pt x="16590" y="0"/>
                    </a:cubicBezTo>
                    <a:close/>
                  </a:path>
                </a:pathLst>
              </a:custGeom>
              <a:ln w="28575" cap="sq">
                <a:solidFill>
                  <a:srgbClr val="2C4622"/>
                </a:solidFill>
                <a:prstDash val="solid"/>
                <a:miter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47625"/>
                <a:ext cx="1692388" cy="2614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39"/>
                  </a:lnSpc>
                </a:pPr>
                <a:endParaRPr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3028451" y="168762"/>
              <a:ext cx="2784674" cy="7843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25"/>
                </a:lnSpc>
              </a:pPr>
              <a:r>
                <a:rPr lang="en-US" sz="3600" b="1" dirty="0">
                  <a:solidFill>
                    <a:srgbClr val="3A0085"/>
                  </a:solidFill>
                  <a:latin typeface="Poppins Semi-Bold"/>
                  <a:ea typeface="Poppins Semi-Bold"/>
                  <a:cs typeface="Poppins Semi-Bold"/>
                  <a:sym typeface="Poppins Semi-Bold"/>
                </a:rPr>
                <a:t>Planning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323207" y="3198265"/>
            <a:ext cx="6999764" cy="884242"/>
            <a:chOff x="0" y="0"/>
            <a:chExt cx="9333019" cy="1178990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9333019" cy="1178990"/>
              <a:chOff x="0" y="0"/>
              <a:chExt cx="1692388" cy="21379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692388" cy="213790"/>
              </a:xfrm>
              <a:custGeom>
                <a:avLst/>
                <a:gdLst/>
                <a:ahLst/>
                <a:cxnLst/>
                <a:rect l="l" t="t" r="r" b="b"/>
                <a:pathLst>
                  <a:path w="1692388" h="213790">
                    <a:moveTo>
                      <a:pt x="16590" y="0"/>
                    </a:moveTo>
                    <a:lnTo>
                      <a:pt x="1675798" y="0"/>
                    </a:lnTo>
                    <a:cubicBezTo>
                      <a:pt x="1684960" y="0"/>
                      <a:pt x="1692388" y="7428"/>
                      <a:pt x="1692388" y="16590"/>
                    </a:cubicBezTo>
                    <a:lnTo>
                      <a:pt x="1692388" y="197200"/>
                    </a:lnTo>
                    <a:cubicBezTo>
                      <a:pt x="1692388" y="201600"/>
                      <a:pt x="1690640" y="205820"/>
                      <a:pt x="1687529" y="208931"/>
                    </a:cubicBezTo>
                    <a:cubicBezTo>
                      <a:pt x="1684418" y="212042"/>
                      <a:pt x="1680198" y="213790"/>
                      <a:pt x="1675798" y="213790"/>
                    </a:cubicBezTo>
                    <a:lnTo>
                      <a:pt x="16590" y="213790"/>
                    </a:lnTo>
                    <a:cubicBezTo>
                      <a:pt x="12190" y="213790"/>
                      <a:pt x="7971" y="212042"/>
                      <a:pt x="4859" y="208931"/>
                    </a:cubicBezTo>
                    <a:cubicBezTo>
                      <a:pt x="1748" y="205820"/>
                      <a:pt x="0" y="201600"/>
                      <a:pt x="0" y="197200"/>
                    </a:cubicBezTo>
                    <a:lnTo>
                      <a:pt x="0" y="16590"/>
                    </a:lnTo>
                    <a:cubicBezTo>
                      <a:pt x="0" y="12190"/>
                      <a:pt x="1748" y="7971"/>
                      <a:pt x="4859" y="4859"/>
                    </a:cubicBezTo>
                    <a:cubicBezTo>
                      <a:pt x="7971" y="1748"/>
                      <a:pt x="12190" y="0"/>
                      <a:pt x="16590" y="0"/>
                    </a:cubicBezTo>
                    <a:close/>
                  </a:path>
                </a:pathLst>
              </a:custGeom>
              <a:ln w="28575" cap="sq">
                <a:solidFill>
                  <a:srgbClr val="2C4622"/>
                </a:solidFill>
                <a:prstDash val="solid"/>
                <a:miter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47625"/>
                <a:ext cx="1692388" cy="2614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39"/>
                  </a:lnSpc>
                </a:pPr>
                <a:endParaRPr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1342396" y="168762"/>
              <a:ext cx="6648228" cy="7843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25"/>
                </a:lnSpc>
              </a:pPr>
              <a:r>
                <a:rPr lang="en-US" sz="3600" b="1" dirty="0">
                  <a:solidFill>
                    <a:srgbClr val="3A0085"/>
                  </a:solidFill>
                  <a:latin typeface="Poppins Semi-Bold"/>
                  <a:ea typeface="Poppins Semi-Bold"/>
                  <a:cs typeface="Poppins Semi-Bold"/>
                  <a:sym typeface="Poppins Semi-Bold"/>
                </a:rPr>
                <a:t>Advance Price Action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4445371" y="9220200"/>
            <a:ext cx="3023675" cy="306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www.mywealthinfinity.com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834406" y="918879"/>
            <a:ext cx="10619188" cy="2279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18"/>
              </a:lnSpc>
            </a:pPr>
            <a:r>
              <a:rPr lang="en-US" sz="8464" spc="33" dirty="0">
                <a:solidFill>
                  <a:srgbClr val="3A0085"/>
                </a:solidFill>
                <a:latin typeface="Catchy Mager"/>
                <a:ea typeface="Catchy Mager"/>
                <a:cs typeface="Catchy Mager"/>
                <a:sym typeface="Catchy Mager"/>
              </a:rPr>
              <a:t>We Are Providing </a:t>
            </a:r>
            <a:r>
              <a:rPr lang="en-US" sz="8464" spc="33" dirty="0">
                <a:solidFill>
                  <a:srgbClr val="1A4F03"/>
                </a:solidFill>
                <a:latin typeface="Catchy Mager"/>
                <a:ea typeface="Catchy Mager"/>
                <a:cs typeface="Catchy Mager"/>
                <a:sym typeface="Catchy Mager"/>
              </a:rPr>
              <a:t>World Class Education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028700" y="804579"/>
            <a:ext cx="2221710" cy="914042"/>
            <a:chOff x="0" y="0"/>
            <a:chExt cx="2962280" cy="1218722"/>
          </a:xfrm>
        </p:grpSpPr>
        <p:sp>
          <p:nvSpPr>
            <p:cNvPr id="6" name="Freeform 6"/>
            <p:cNvSpPr/>
            <p:nvPr/>
          </p:nvSpPr>
          <p:spPr>
            <a:xfrm>
              <a:off x="0" y="916499"/>
              <a:ext cx="2962280" cy="302224"/>
            </a:xfrm>
            <a:custGeom>
              <a:avLst/>
              <a:gdLst/>
              <a:ahLst/>
              <a:cxnLst/>
              <a:rect l="l" t="t" r="r" b="b"/>
              <a:pathLst>
                <a:path w="2962280" h="302224">
                  <a:moveTo>
                    <a:pt x="0" y="0"/>
                  </a:moveTo>
                  <a:lnTo>
                    <a:pt x="2962280" y="0"/>
                  </a:lnTo>
                  <a:lnTo>
                    <a:pt x="2962280" y="302223"/>
                  </a:lnTo>
                  <a:lnTo>
                    <a:pt x="0" y="3022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9980" b="-9980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928476" y="0"/>
              <a:ext cx="1105328" cy="918957"/>
            </a:xfrm>
            <a:custGeom>
              <a:avLst/>
              <a:gdLst/>
              <a:ahLst/>
              <a:cxnLst/>
              <a:rect l="l" t="t" r="r" b="b"/>
              <a:pathLst>
                <a:path w="1105328" h="918957">
                  <a:moveTo>
                    <a:pt x="0" y="0"/>
                  </a:moveTo>
                  <a:lnTo>
                    <a:pt x="1105328" y="0"/>
                  </a:lnTo>
                  <a:lnTo>
                    <a:pt x="1105328" y="918957"/>
                  </a:lnTo>
                  <a:lnTo>
                    <a:pt x="0" y="9189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9980" b="-9980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16482192" y="804579"/>
            <a:ext cx="777108" cy="777108"/>
          </a:xfrm>
          <a:custGeom>
            <a:avLst/>
            <a:gdLst/>
            <a:ahLst/>
            <a:cxnLst/>
            <a:rect l="l" t="t" r="r" b="b"/>
            <a:pathLst>
              <a:path w="777108" h="777108">
                <a:moveTo>
                  <a:pt x="0" y="0"/>
                </a:moveTo>
                <a:lnTo>
                  <a:pt x="777108" y="0"/>
                </a:lnTo>
                <a:lnTo>
                  <a:pt x="777108" y="777108"/>
                </a:lnTo>
                <a:lnTo>
                  <a:pt x="0" y="7771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4445371" y="9220200"/>
            <a:ext cx="3023675" cy="306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>
                <a:solidFill>
                  <a:srgbClr val="3A0085"/>
                </a:solidFill>
                <a:latin typeface="Aileron Bold"/>
                <a:ea typeface="Aileron Bold"/>
                <a:cs typeface="Aileron Bold"/>
                <a:sym typeface="Aileron Bold"/>
              </a:rPr>
              <a:t>www.mywealthinfinity.com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3E979B3-A175-43C2-AFCB-C34CDD6681D3}"/>
              </a:ext>
            </a:extLst>
          </p:cNvPr>
          <p:cNvGrpSpPr/>
          <p:nvPr/>
        </p:nvGrpSpPr>
        <p:grpSpPr>
          <a:xfrm>
            <a:off x="1028700" y="2944626"/>
            <a:ext cx="7842793" cy="5889373"/>
            <a:chOff x="1028700" y="2944626"/>
            <a:chExt cx="7842793" cy="5889373"/>
          </a:xfrm>
        </p:grpSpPr>
        <p:grpSp>
          <p:nvGrpSpPr>
            <p:cNvPr id="9" name="Group 9"/>
            <p:cNvGrpSpPr/>
            <p:nvPr/>
          </p:nvGrpSpPr>
          <p:grpSpPr>
            <a:xfrm>
              <a:off x="1028700" y="2944626"/>
              <a:ext cx="7754501" cy="5889373"/>
              <a:chOff x="0" y="0"/>
              <a:chExt cx="2403457" cy="1825373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403457" cy="1825373"/>
              </a:xfrm>
              <a:custGeom>
                <a:avLst/>
                <a:gdLst/>
                <a:ahLst/>
                <a:cxnLst/>
                <a:rect l="l" t="t" r="r" b="b"/>
                <a:pathLst>
                  <a:path w="2403457" h="1825373">
                    <a:moveTo>
                      <a:pt x="14976" y="0"/>
                    </a:moveTo>
                    <a:lnTo>
                      <a:pt x="2388481" y="0"/>
                    </a:lnTo>
                    <a:cubicBezTo>
                      <a:pt x="2396752" y="0"/>
                      <a:pt x="2403457" y="6705"/>
                      <a:pt x="2403457" y="14976"/>
                    </a:cubicBezTo>
                    <a:lnTo>
                      <a:pt x="2403457" y="1810397"/>
                    </a:lnTo>
                    <a:cubicBezTo>
                      <a:pt x="2403457" y="1818668"/>
                      <a:pt x="2396752" y="1825373"/>
                      <a:pt x="2388481" y="1825373"/>
                    </a:cubicBezTo>
                    <a:lnTo>
                      <a:pt x="14976" y="1825373"/>
                    </a:lnTo>
                    <a:cubicBezTo>
                      <a:pt x="6705" y="1825373"/>
                      <a:pt x="0" y="1818668"/>
                      <a:pt x="0" y="1810397"/>
                    </a:cubicBezTo>
                    <a:lnTo>
                      <a:pt x="0" y="14976"/>
                    </a:lnTo>
                    <a:cubicBezTo>
                      <a:pt x="0" y="6705"/>
                      <a:pt x="6705" y="0"/>
                      <a:pt x="14976" y="0"/>
                    </a:cubicBezTo>
                    <a:close/>
                  </a:path>
                </a:pathLst>
              </a:custGeom>
              <a:ln w="28575" cap="sq">
                <a:solidFill>
                  <a:srgbClr val="2C4622"/>
                </a:solidFill>
                <a:prstDash val="solid"/>
                <a:miter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47625"/>
                <a:ext cx="2403457" cy="187299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39"/>
                  </a:lnSpc>
                </a:pPr>
                <a:endParaRPr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1390945" y="3537056"/>
              <a:ext cx="7480548" cy="5086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3031"/>
                </a:lnSpc>
              </a:pPr>
              <a:r>
                <a:rPr lang="en-US" sz="13863" spc="55" dirty="0">
                  <a:solidFill>
                    <a:srgbClr val="3A0085"/>
                  </a:solidFill>
                  <a:latin typeface="Catchy Mager"/>
                  <a:ea typeface="Catchy Mager"/>
                  <a:cs typeface="Catchy Mager"/>
                  <a:sym typeface="Catchy Mager"/>
                </a:rPr>
                <a:t>Trading</a:t>
              </a:r>
            </a:p>
            <a:p>
              <a:pPr algn="l">
                <a:lnSpc>
                  <a:spcPts val="13031"/>
                </a:lnSpc>
              </a:pPr>
              <a:r>
                <a:rPr lang="en-US" sz="13863" spc="55" dirty="0">
                  <a:solidFill>
                    <a:srgbClr val="1A4F03"/>
                  </a:solidFill>
                  <a:latin typeface="Catchy Mager"/>
                  <a:ea typeface="Catchy Mager"/>
                  <a:cs typeface="Catchy Mager"/>
                  <a:sym typeface="Catchy Mager"/>
                </a:rPr>
                <a:t>Support</a:t>
              </a:r>
            </a:p>
            <a:p>
              <a:pPr algn="l">
                <a:lnSpc>
                  <a:spcPts val="13031"/>
                </a:lnSpc>
              </a:pPr>
              <a:r>
                <a:rPr lang="en-US" sz="13863" spc="55" dirty="0">
                  <a:solidFill>
                    <a:srgbClr val="1A4F03"/>
                  </a:solidFill>
                  <a:latin typeface="Catchy Mager"/>
                  <a:ea typeface="Catchy Mager"/>
                  <a:cs typeface="Catchy Mager"/>
                  <a:sym typeface="Catchy Mager"/>
                </a:rPr>
                <a:t>Group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C9FBA26-7F18-41E5-9DBA-EEA93A573ECA}"/>
              </a:ext>
            </a:extLst>
          </p:cNvPr>
          <p:cNvGrpSpPr/>
          <p:nvPr/>
        </p:nvGrpSpPr>
        <p:grpSpPr>
          <a:xfrm>
            <a:off x="7436341" y="732"/>
            <a:ext cx="11383048" cy="10287000"/>
            <a:chOff x="7436341" y="732"/>
            <a:chExt cx="11383048" cy="10287000"/>
          </a:xfrm>
        </p:grpSpPr>
        <p:grpSp>
          <p:nvGrpSpPr>
            <p:cNvPr id="2" name="Group 2"/>
            <p:cNvGrpSpPr>
              <a:grpSpLocks noChangeAspect="1"/>
            </p:cNvGrpSpPr>
            <p:nvPr/>
          </p:nvGrpSpPr>
          <p:grpSpPr>
            <a:xfrm>
              <a:off x="13644145" y="732"/>
              <a:ext cx="5175244" cy="10287000"/>
              <a:chOff x="0" y="0"/>
              <a:chExt cx="3198876" cy="6358509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3937" y="3937"/>
                <a:ext cx="3191129" cy="6350635"/>
              </a:xfrm>
              <a:custGeom>
                <a:avLst/>
                <a:gdLst/>
                <a:ahLst/>
                <a:cxnLst/>
                <a:rect l="l" t="t" r="r" b="b"/>
                <a:pathLst>
                  <a:path w="3191129" h="6350635">
                    <a:moveTo>
                      <a:pt x="3175254" y="0"/>
                    </a:moveTo>
                    <a:cubicBezTo>
                      <a:pt x="1421638" y="0"/>
                      <a:pt x="0" y="1421638"/>
                      <a:pt x="0" y="3175254"/>
                    </a:cubicBezTo>
                    <a:cubicBezTo>
                      <a:pt x="0" y="4928870"/>
                      <a:pt x="1421638" y="6350635"/>
                      <a:pt x="3175381" y="6350635"/>
                    </a:cubicBezTo>
                    <a:lnTo>
                      <a:pt x="3191129" y="4412361"/>
                    </a:lnTo>
                    <a:cubicBezTo>
                      <a:pt x="2512822" y="4412361"/>
                      <a:pt x="1963039" y="3862578"/>
                      <a:pt x="1963039" y="3184271"/>
                    </a:cubicBezTo>
                    <a:cubicBezTo>
                      <a:pt x="1963039" y="2505964"/>
                      <a:pt x="2512822" y="1956181"/>
                      <a:pt x="3191129" y="1956181"/>
                    </a:cubicBezTo>
                    <a:lnTo>
                      <a:pt x="3175254" y="0"/>
                    </a:lnTo>
                    <a:close/>
                  </a:path>
                </a:pathLst>
              </a:custGeom>
              <a:blipFill>
                <a:blip r:embed="rId8"/>
                <a:stretch>
                  <a:fillRect l="-99070" r="-99070"/>
                </a:stretch>
              </a:blipFill>
            </p:spPr>
          </p:sp>
          <p:sp>
            <p:nvSpPr>
              <p:cNvPr id="4" name="Freeform 4"/>
              <p:cNvSpPr/>
              <p:nvPr/>
            </p:nvSpPr>
            <p:spPr>
              <a:xfrm>
                <a:off x="0" y="0"/>
                <a:ext cx="3198749" cy="6358509"/>
              </a:xfrm>
              <a:custGeom>
                <a:avLst/>
                <a:gdLst/>
                <a:ahLst/>
                <a:cxnLst/>
                <a:rect l="l" t="t" r="r" b="b"/>
                <a:pathLst>
                  <a:path w="3198749" h="6358509">
                    <a:moveTo>
                      <a:pt x="3183128" y="6358509"/>
                    </a:moveTo>
                    <a:lnTo>
                      <a:pt x="3179318" y="6358509"/>
                    </a:lnTo>
                    <a:cubicBezTo>
                      <a:pt x="2750185" y="6358509"/>
                      <a:pt x="2333752" y="6274435"/>
                      <a:pt x="1941830" y="6108700"/>
                    </a:cubicBezTo>
                    <a:cubicBezTo>
                      <a:pt x="1563243" y="5948553"/>
                      <a:pt x="1223264" y="5719318"/>
                      <a:pt x="931291" y="5427345"/>
                    </a:cubicBezTo>
                    <a:cubicBezTo>
                      <a:pt x="639318" y="5135372"/>
                      <a:pt x="410083" y="4795393"/>
                      <a:pt x="249936" y="4416806"/>
                    </a:cubicBezTo>
                    <a:cubicBezTo>
                      <a:pt x="84074" y="4024757"/>
                      <a:pt x="0" y="3608451"/>
                      <a:pt x="0" y="3179191"/>
                    </a:cubicBezTo>
                    <a:cubicBezTo>
                      <a:pt x="0" y="2749931"/>
                      <a:pt x="84074" y="2333625"/>
                      <a:pt x="249809" y="1941703"/>
                    </a:cubicBezTo>
                    <a:cubicBezTo>
                      <a:pt x="409956" y="1563116"/>
                      <a:pt x="639191" y="1223137"/>
                      <a:pt x="931164" y="931164"/>
                    </a:cubicBezTo>
                    <a:cubicBezTo>
                      <a:pt x="1223137" y="639191"/>
                      <a:pt x="1563116" y="409956"/>
                      <a:pt x="1941703" y="249809"/>
                    </a:cubicBezTo>
                    <a:cubicBezTo>
                      <a:pt x="2333625" y="84074"/>
                      <a:pt x="2750058" y="0"/>
                      <a:pt x="3179191" y="0"/>
                    </a:cubicBezTo>
                    <a:lnTo>
                      <a:pt x="3183001" y="0"/>
                    </a:lnTo>
                    <a:lnTo>
                      <a:pt x="3183001" y="3810"/>
                    </a:lnTo>
                    <a:lnTo>
                      <a:pt x="3198749" y="1964055"/>
                    </a:lnTo>
                    <a:lnTo>
                      <a:pt x="3194812" y="1964055"/>
                    </a:lnTo>
                    <a:cubicBezTo>
                      <a:pt x="2867787" y="1964055"/>
                      <a:pt x="2560320" y="2091436"/>
                      <a:pt x="2329180" y="2322576"/>
                    </a:cubicBezTo>
                    <a:cubicBezTo>
                      <a:pt x="2097913" y="2553843"/>
                      <a:pt x="1970659" y="2861183"/>
                      <a:pt x="1970659" y="3188208"/>
                    </a:cubicBezTo>
                    <a:cubicBezTo>
                      <a:pt x="1970659" y="3515233"/>
                      <a:pt x="2098040" y="3822700"/>
                      <a:pt x="2329180" y="4053840"/>
                    </a:cubicBezTo>
                    <a:cubicBezTo>
                      <a:pt x="2560447" y="4285107"/>
                      <a:pt x="2867787" y="4412361"/>
                      <a:pt x="3194812" y="4412361"/>
                    </a:cubicBezTo>
                    <a:lnTo>
                      <a:pt x="3198749" y="4412361"/>
                    </a:lnTo>
                    <a:lnTo>
                      <a:pt x="3198749" y="4416298"/>
                    </a:lnTo>
                    <a:lnTo>
                      <a:pt x="3183128" y="6358509"/>
                    </a:lnTo>
                    <a:close/>
                    <a:moveTo>
                      <a:pt x="3175381" y="7747"/>
                    </a:moveTo>
                    <a:cubicBezTo>
                      <a:pt x="2748534" y="8255"/>
                      <a:pt x="2334514" y="92075"/>
                      <a:pt x="1944751" y="256921"/>
                    </a:cubicBezTo>
                    <a:cubicBezTo>
                      <a:pt x="1567053" y="416687"/>
                      <a:pt x="1227963" y="645287"/>
                      <a:pt x="936625" y="936625"/>
                    </a:cubicBezTo>
                    <a:cubicBezTo>
                      <a:pt x="645414" y="1227836"/>
                      <a:pt x="416687" y="1567053"/>
                      <a:pt x="256921" y="1944751"/>
                    </a:cubicBezTo>
                    <a:cubicBezTo>
                      <a:pt x="91567" y="2335784"/>
                      <a:pt x="7747" y="2751074"/>
                      <a:pt x="7747" y="3179191"/>
                    </a:cubicBezTo>
                    <a:cubicBezTo>
                      <a:pt x="7747" y="3607308"/>
                      <a:pt x="91567" y="4022725"/>
                      <a:pt x="256921" y="4413631"/>
                    </a:cubicBezTo>
                    <a:cubicBezTo>
                      <a:pt x="416687" y="4791329"/>
                      <a:pt x="645287" y="5130419"/>
                      <a:pt x="936625" y="5421757"/>
                    </a:cubicBezTo>
                    <a:cubicBezTo>
                      <a:pt x="1227836" y="5712968"/>
                      <a:pt x="1567053" y="5941695"/>
                      <a:pt x="1944751" y="6101461"/>
                    </a:cubicBezTo>
                    <a:cubicBezTo>
                      <a:pt x="2334514" y="6266307"/>
                      <a:pt x="2748534" y="6350127"/>
                      <a:pt x="3175381" y="6350635"/>
                    </a:cubicBezTo>
                    <a:lnTo>
                      <a:pt x="3191129" y="4420108"/>
                    </a:lnTo>
                    <a:cubicBezTo>
                      <a:pt x="2863469" y="4419092"/>
                      <a:pt x="2555621" y="4291076"/>
                      <a:pt x="2323846" y="4059301"/>
                    </a:cubicBezTo>
                    <a:cubicBezTo>
                      <a:pt x="2091182" y="3826637"/>
                      <a:pt x="1963039" y="3517265"/>
                      <a:pt x="1963039" y="3188208"/>
                    </a:cubicBezTo>
                    <a:cubicBezTo>
                      <a:pt x="1963039" y="2859151"/>
                      <a:pt x="2091182" y="2549779"/>
                      <a:pt x="2323846" y="2317115"/>
                    </a:cubicBezTo>
                    <a:cubicBezTo>
                      <a:pt x="2555621" y="2085340"/>
                      <a:pt x="2863469" y="1957324"/>
                      <a:pt x="3191129" y="1956308"/>
                    </a:cubicBezTo>
                    <a:lnTo>
                      <a:pt x="3175381" y="7747"/>
                    </a:lnTo>
                    <a:close/>
                  </a:path>
                </a:pathLst>
              </a:custGeom>
              <a:solidFill>
                <a:srgbClr val="FCFFEE"/>
              </a:solidFill>
            </p:spPr>
          </p:sp>
        </p:grpSp>
        <p:grpSp>
          <p:nvGrpSpPr>
            <p:cNvPr id="14" name="Group 14"/>
            <p:cNvGrpSpPr/>
            <p:nvPr/>
          </p:nvGrpSpPr>
          <p:grpSpPr>
            <a:xfrm>
              <a:off x="7436341" y="3364961"/>
              <a:ext cx="8259636" cy="5048703"/>
              <a:chOff x="0" y="0"/>
              <a:chExt cx="11012848" cy="6731603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1012848" cy="6731603"/>
              </a:xfrm>
              <a:custGeom>
                <a:avLst/>
                <a:gdLst/>
                <a:ahLst/>
                <a:cxnLst/>
                <a:rect l="l" t="t" r="r" b="b"/>
                <a:pathLst>
                  <a:path w="11012848" h="6731603">
                    <a:moveTo>
                      <a:pt x="0" y="0"/>
                    </a:moveTo>
                    <a:lnTo>
                      <a:pt x="11012848" y="0"/>
                    </a:lnTo>
                    <a:lnTo>
                      <a:pt x="11012848" y="6731603"/>
                    </a:lnTo>
                    <a:lnTo>
                      <a:pt x="0" y="673160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/>
                <a:stretch>
                  <a:fillRect/>
                </a:stretch>
              </a:blipFill>
            </p:spPr>
          </p:sp>
          <p:pic>
            <p:nvPicPr>
              <p:cNvPr id="16" name="Picture 16">
                <a:hlinkClick r:id="" action="ppaction://media"/>
              </p:cNvPr>
              <p:cNvPicPr>
                <a:picLocks noChangeAspect="1"/>
              </p:cNvPicPr>
              <p:nvPr>
                <a:videoFile r:link="rId1"/>
                <p:extLst>
                  <p:ext uri="{DAA4B4D4-6D71-4841-9C94-3DE7FCFB9230}">
                    <p14:media xmlns:p14="http://schemas.microsoft.com/office/powerpoint/2010/main" r:embed="rId2">
                      <p14:trim end="14880"/>
                    </p14:media>
                  </p:ext>
                </p:extLst>
              </p:nvPr>
            </p:nvPicPr>
            <p:blipFill>
              <a:blip r:embed="rId10"/>
              <a:srcRect l="5060" r="5060"/>
              <a:stretch>
                <a:fillRect/>
              </a:stretch>
            </p:blipFill>
            <p:spPr>
              <a:xfrm>
                <a:off x="1082834" y="277025"/>
                <a:ext cx="8822549" cy="5595095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5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28700" y="804579"/>
            <a:ext cx="2221710" cy="914042"/>
            <a:chOff x="0" y="0"/>
            <a:chExt cx="2962280" cy="1218722"/>
          </a:xfrm>
        </p:grpSpPr>
        <p:sp>
          <p:nvSpPr>
            <p:cNvPr id="4" name="Freeform 4"/>
            <p:cNvSpPr/>
            <p:nvPr/>
          </p:nvSpPr>
          <p:spPr>
            <a:xfrm>
              <a:off x="0" y="916499"/>
              <a:ext cx="2962280" cy="302224"/>
            </a:xfrm>
            <a:custGeom>
              <a:avLst/>
              <a:gdLst/>
              <a:ahLst/>
              <a:cxnLst/>
              <a:rect l="l" t="t" r="r" b="b"/>
              <a:pathLst>
                <a:path w="2962280" h="302224">
                  <a:moveTo>
                    <a:pt x="0" y="0"/>
                  </a:moveTo>
                  <a:lnTo>
                    <a:pt x="2962280" y="0"/>
                  </a:lnTo>
                  <a:lnTo>
                    <a:pt x="2962280" y="302223"/>
                  </a:lnTo>
                  <a:lnTo>
                    <a:pt x="0" y="3022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9980" b="-9980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928476" y="0"/>
              <a:ext cx="1105328" cy="918957"/>
            </a:xfrm>
            <a:custGeom>
              <a:avLst/>
              <a:gdLst/>
              <a:ahLst/>
              <a:cxnLst/>
              <a:rect l="l" t="t" r="r" b="b"/>
              <a:pathLst>
                <a:path w="1105328" h="918957">
                  <a:moveTo>
                    <a:pt x="0" y="0"/>
                  </a:moveTo>
                  <a:lnTo>
                    <a:pt x="1105328" y="0"/>
                  </a:lnTo>
                  <a:lnTo>
                    <a:pt x="1105328" y="918957"/>
                  </a:lnTo>
                  <a:lnTo>
                    <a:pt x="0" y="9189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9980" b="-9980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6482192" y="804579"/>
            <a:ext cx="777108" cy="777108"/>
          </a:xfrm>
          <a:custGeom>
            <a:avLst/>
            <a:gdLst/>
            <a:ahLst/>
            <a:cxnLst/>
            <a:rect l="l" t="t" r="r" b="b"/>
            <a:pathLst>
              <a:path w="777108" h="777108">
                <a:moveTo>
                  <a:pt x="0" y="0"/>
                </a:moveTo>
                <a:lnTo>
                  <a:pt x="777108" y="0"/>
                </a:lnTo>
                <a:lnTo>
                  <a:pt x="777108" y="777108"/>
                </a:lnTo>
                <a:lnTo>
                  <a:pt x="0" y="777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445371" y="9220200"/>
            <a:ext cx="3023675" cy="306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>
                <a:solidFill>
                  <a:srgbClr val="3A0085"/>
                </a:solidFill>
                <a:latin typeface="Aileron Bold"/>
                <a:ea typeface="Aileron Bold"/>
                <a:cs typeface="Aileron Bold"/>
                <a:sym typeface="Aileron Bold"/>
              </a:rPr>
              <a:t>www.mywealthinfinity.com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580753" y="3261221"/>
            <a:ext cx="9240869" cy="2130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09"/>
              </a:lnSpc>
            </a:pPr>
            <a:r>
              <a:rPr lang="en-US" sz="7818" spc="-390" dirty="0">
                <a:solidFill>
                  <a:srgbClr val="3A0085"/>
                </a:solidFill>
                <a:latin typeface="Catchy Mager"/>
                <a:ea typeface="Catchy Mager"/>
                <a:cs typeface="Catchy Mager"/>
                <a:sym typeface="Catchy Mager"/>
              </a:rPr>
              <a:t>Direct Selling Industry </a:t>
            </a:r>
          </a:p>
          <a:p>
            <a:pPr algn="l">
              <a:lnSpc>
                <a:spcPts val="8209"/>
              </a:lnSpc>
            </a:pPr>
            <a:r>
              <a:rPr lang="en-US" sz="7818" spc="-390" dirty="0">
                <a:solidFill>
                  <a:srgbClr val="3A0085"/>
                </a:solidFill>
                <a:latin typeface="Catchy Mager"/>
                <a:ea typeface="Catchy Mager"/>
                <a:cs typeface="Catchy Mager"/>
                <a:sym typeface="Catchy Mager"/>
              </a:rPr>
              <a:t>Word of </a:t>
            </a:r>
            <a:r>
              <a:rPr lang="en-US" sz="7818" spc="-390" dirty="0">
                <a:solidFill>
                  <a:srgbClr val="1A4F03"/>
                </a:solidFill>
                <a:latin typeface="Catchy Mager"/>
                <a:ea typeface="Catchy Mager"/>
                <a:cs typeface="Catchy Mager"/>
                <a:sym typeface="Catchy Mager"/>
              </a:rPr>
              <a:t>Mouth Publicity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12EB2E3-19A5-4EC4-8DBF-279E30DAA0A7}"/>
              </a:ext>
            </a:extLst>
          </p:cNvPr>
          <p:cNvGrpSpPr/>
          <p:nvPr/>
        </p:nvGrpSpPr>
        <p:grpSpPr>
          <a:xfrm>
            <a:off x="8552178" y="5391310"/>
            <a:ext cx="9240869" cy="3567406"/>
            <a:chOff x="8552178" y="5391310"/>
            <a:chExt cx="9240869" cy="3567406"/>
          </a:xfrm>
        </p:grpSpPr>
        <p:grpSp>
          <p:nvGrpSpPr>
            <p:cNvPr id="9" name="Group 9"/>
            <p:cNvGrpSpPr/>
            <p:nvPr/>
          </p:nvGrpSpPr>
          <p:grpSpPr>
            <a:xfrm>
              <a:off x="8552178" y="5391310"/>
              <a:ext cx="9240869" cy="3567406"/>
              <a:chOff x="0" y="0"/>
              <a:chExt cx="2433809" cy="939564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433809" cy="939564"/>
              </a:xfrm>
              <a:custGeom>
                <a:avLst/>
                <a:gdLst/>
                <a:ahLst/>
                <a:cxnLst/>
                <a:rect l="l" t="t" r="r" b="b"/>
                <a:pathLst>
                  <a:path w="2433809" h="939564">
                    <a:moveTo>
                      <a:pt x="12567" y="0"/>
                    </a:moveTo>
                    <a:lnTo>
                      <a:pt x="2421242" y="0"/>
                    </a:lnTo>
                    <a:cubicBezTo>
                      <a:pt x="2424575" y="0"/>
                      <a:pt x="2427772" y="1324"/>
                      <a:pt x="2430128" y="3681"/>
                    </a:cubicBezTo>
                    <a:cubicBezTo>
                      <a:pt x="2432485" y="6037"/>
                      <a:pt x="2433809" y="9234"/>
                      <a:pt x="2433809" y="12567"/>
                    </a:cubicBezTo>
                    <a:lnTo>
                      <a:pt x="2433809" y="926997"/>
                    </a:lnTo>
                    <a:cubicBezTo>
                      <a:pt x="2433809" y="930330"/>
                      <a:pt x="2432485" y="933526"/>
                      <a:pt x="2430128" y="935883"/>
                    </a:cubicBezTo>
                    <a:cubicBezTo>
                      <a:pt x="2427772" y="938240"/>
                      <a:pt x="2424575" y="939564"/>
                      <a:pt x="2421242" y="939564"/>
                    </a:cubicBezTo>
                    <a:lnTo>
                      <a:pt x="12567" y="939564"/>
                    </a:lnTo>
                    <a:cubicBezTo>
                      <a:pt x="9234" y="939564"/>
                      <a:pt x="6037" y="938240"/>
                      <a:pt x="3681" y="935883"/>
                    </a:cubicBezTo>
                    <a:cubicBezTo>
                      <a:pt x="1324" y="933526"/>
                      <a:pt x="0" y="930330"/>
                      <a:pt x="0" y="926997"/>
                    </a:cubicBezTo>
                    <a:lnTo>
                      <a:pt x="0" y="12567"/>
                    </a:lnTo>
                    <a:cubicBezTo>
                      <a:pt x="0" y="9234"/>
                      <a:pt x="1324" y="6037"/>
                      <a:pt x="3681" y="3681"/>
                    </a:cubicBezTo>
                    <a:cubicBezTo>
                      <a:pt x="6037" y="1324"/>
                      <a:pt x="9234" y="0"/>
                      <a:pt x="12567" y="0"/>
                    </a:cubicBezTo>
                    <a:close/>
                  </a:path>
                </a:pathLst>
              </a:custGeom>
              <a:ln w="28575" cap="sq">
                <a:solidFill>
                  <a:srgbClr val="2C4622"/>
                </a:solidFill>
                <a:prstDash val="solid"/>
                <a:miter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47625"/>
                <a:ext cx="2433809" cy="98718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39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8652266" y="5491704"/>
              <a:ext cx="8888293" cy="33094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04131" lvl="1" indent="-302065" algn="l">
                <a:lnSpc>
                  <a:spcPts val="3245"/>
                </a:lnSpc>
                <a:buFont typeface="Arial"/>
                <a:buChar char="•"/>
              </a:pPr>
              <a:r>
                <a:rPr lang="en-US" sz="2798" dirty="0">
                  <a:solidFill>
                    <a:srgbClr val="2C4622"/>
                  </a:solidFill>
                  <a:latin typeface="Poppins"/>
                  <a:ea typeface="Poppins"/>
                  <a:cs typeface="Poppins"/>
                  <a:sym typeface="Poppins"/>
                </a:rPr>
                <a:t>The global direct selling Industry's turnover for 2024 was Approximately $163.9 billion.</a:t>
              </a:r>
            </a:p>
            <a:p>
              <a:pPr marL="604131" lvl="1" indent="-302065" algn="l">
                <a:lnSpc>
                  <a:spcPts val="3245"/>
                </a:lnSpc>
                <a:buFont typeface="Arial"/>
                <a:buChar char="•"/>
              </a:pPr>
              <a:r>
                <a:rPr lang="en-US" sz="2798" dirty="0">
                  <a:solidFill>
                    <a:srgbClr val="2C4622"/>
                  </a:solidFill>
                  <a:latin typeface="Poppins"/>
                  <a:ea typeface="Poppins"/>
                  <a:cs typeface="Poppins"/>
                  <a:sym typeface="Poppins"/>
                </a:rPr>
                <a:t>Indian direct selling Industry achieved a turnover of 22142 crore in FY 24</a:t>
              </a:r>
            </a:p>
            <a:p>
              <a:pPr marL="604131" lvl="1" indent="-302065" algn="l">
                <a:lnSpc>
                  <a:spcPts val="3245"/>
                </a:lnSpc>
                <a:buFont typeface="Arial"/>
                <a:buChar char="•"/>
              </a:pPr>
              <a:r>
                <a:rPr lang="en-US" sz="2798" dirty="0">
                  <a:solidFill>
                    <a:srgbClr val="2C4622"/>
                  </a:solidFill>
                  <a:latin typeface="Poppins"/>
                  <a:ea typeface="Poppins"/>
                  <a:cs typeface="Poppins"/>
                  <a:sym typeface="Poppins"/>
                </a:rPr>
                <a:t>India's direct selling Industry is expected to reach 1.8 lakh crore by 2030</a:t>
              </a:r>
            </a:p>
            <a:p>
              <a:pPr marL="604131" lvl="1" indent="-302065" algn="l">
                <a:lnSpc>
                  <a:spcPts val="3245"/>
                </a:lnSpc>
                <a:buFont typeface="Arial"/>
                <a:buChar char="•"/>
              </a:pPr>
              <a:r>
                <a:rPr lang="en-US" sz="2798" dirty="0">
                  <a:solidFill>
                    <a:srgbClr val="2C4622"/>
                  </a:solidFill>
                  <a:latin typeface="Poppins"/>
                  <a:ea typeface="Poppins"/>
                  <a:cs typeface="Poppins"/>
                  <a:sym typeface="Poppins"/>
                </a:rPr>
                <a:t>India's direct selling Industry is expected to attract a significant number of youth by 2030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613FF32-6800-4719-AB59-8A6E76896510}"/>
              </a:ext>
            </a:extLst>
          </p:cNvPr>
          <p:cNvGrpSpPr/>
          <p:nvPr/>
        </p:nvGrpSpPr>
        <p:grpSpPr>
          <a:xfrm>
            <a:off x="1028700" y="2101684"/>
            <a:ext cx="8369967" cy="9922547"/>
            <a:chOff x="1028700" y="2101684"/>
            <a:chExt cx="8369967" cy="9922547"/>
          </a:xfrm>
        </p:grpSpPr>
        <p:sp>
          <p:nvSpPr>
            <p:cNvPr id="2" name="Freeform 2"/>
            <p:cNvSpPr/>
            <p:nvPr/>
          </p:nvSpPr>
          <p:spPr>
            <a:xfrm>
              <a:off x="1028700" y="2101684"/>
              <a:ext cx="7220685" cy="7647088"/>
            </a:xfrm>
            <a:custGeom>
              <a:avLst/>
              <a:gdLst/>
              <a:ahLst/>
              <a:cxnLst/>
              <a:rect l="l" t="t" r="r" b="b"/>
              <a:pathLst>
                <a:path w="7220685" h="7647088">
                  <a:moveTo>
                    <a:pt x="0" y="0"/>
                  </a:moveTo>
                  <a:lnTo>
                    <a:pt x="7220685" y="0"/>
                  </a:lnTo>
                  <a:lnTo>
                    <a:pt x="7220685" y="7647088"/>
                  </a:lnTo>
                  <a:lnTo>
                    <a:pt x="0" y="76470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41139" r="-53020"/>
              </a:stretch>
            </a:blip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3" name="Freeform 13"/>
            <p:cNvSpPr/>
            <p:nvPr/>
          </p:nvSpPr>
          <p:spPr>
            <a:xfrm>
              <a:off x="5945922" y="8549770"/>
              <a:ext cx="3452745" cy="3474461"/>
            </a:xfrm>
            <a:custGeom>
              <a:avLst/>
              <a:gdLst/>
              <a:ahLst/>
              <a:cxnLst/>
              <a:rect l="l" t="t" r="r" b="b"/>
              <a:pathLst>
                <a:path w="3452745" h="3474461">
                  <a:moveTo>
                    <a:pt x="0" y="0"/>
                  </a:moveTo>
                  <a:lnTo>
                    <a:pt x="3452745" y="0"/>
                  </a:lnTo>
                  <a:lnTo>
                    <a:pt x="3452745" y="3474460"/>
                  </a:lnTo>
                  <a:lnTo>
                    <a:pt x="0" y="3474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0434990" y="0"/>
            <a:ext cx="7853010" cy="10287000"/>
            <a:chOff x="0" y="0"/>
            <a:chExt cx="1216637" cy="1593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16637" cy="1593725"/>
            </a:xfrm>
            <a:custGeom>
              <a:avLst/>
              <a:gdLst/>
              <a:ahLst/>
              <a:cxnLst/>
              <a:rect l="l" t="t" r="r" b="b"/>
              <a:pathLst>
                <a:path w="1216637" h="1593725">
                  <a:moveTo>
                    <a:pt x="0" y="0"/>
                  </a:moveTo>
                  <a:lnTo>
                    <a:pt x="1216637" y="0"/>
                  </a:lnTo>
                  <a:lnTo>
                    <a:pt x="1216637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l="-76919" r="-55959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16482192" y="804579"/>
            <a:ext cx="777108" cy="777108"/>
          </a:xfrm>
          <a:custGeom>
            <a:avLst/>
            <a:gdLst/>
            <a:ahLst/>
            <a:cxnLst/>
            <a:rect l="l" t="t" r="r" b="b"/>
            <a:pathLst>
              <a:path w="777108" h="777108">
                <a:moveTo>
                  <a:pt x="0" y="0"/>
                </a:moveTo>
                <a:lnTo>
                  <a:pt x="777108" y="0"/>
                </a:lnTo>
                <a:lnTo>
                  <a:pt x="777108" y="777108"/>
                </a:lnTo>
                <a:lnTo>
                  <a:pt x="0" y="7771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7EEAC4-18C9-4B6F-88BF-C40738C6D1E1}"/>
              </a:ext>
            </a:extLst>
          </p:cNvPr>
          <p:cNvGrpSpPr/>
          <p:nvPr/>
        </p:nvGrpSpPr>
        <p:grpSpPr>
          <a:xfrm>
            <a:off x="1028700" y="3513664"/>
            <a:ext cx="9273025" cy="5744636"/>
            <a:chOff x="1028700" y="3513664"/>
            <a:chExt cx="9273025" cy="5744636"/>
          </a:xfrm>
        </p:grpSpPr>
        <p:grpSp>
          <p:nvGrpSpPr>
            <p:cNvPr id="2" name="Group 2"/>
            <p:cNvGrpSpPr/>
            <p:nvPr/>
          </p:nvGrpSpPr>
          <p:grpSpPr>
            <a:xfrm>
              <a:off x="1028700" y="4772061"/>
              <a:ext cx="8115300" cy="4486239"/>
              <a:chOff x="0" y="0"/>
              <a:chExt cx="2137363" cy="1181561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2137363" cy="1181561"/>
              </a:xfrm>
              <a:custGeom>
                <a:avLst/>
                <a:gdLst/>
                <a:ahLst/>
                <a:cxnLst/>
                <a:rect l="l" t="t" r="r" b="b"/>
                <a:pathLst>
                  <a:path w="2137363" h="1181561">
                    <a:moveTo>
                      <a:pt x="0" y="0"/>
                    </a:moveTo>
                    <a:lnTo>
                      <a:pt x="2137363" y="0"/>
                    </a:lnTo>
                    <a:lnTo>
                      <a:pt x="2137363" y="1181561"/>
                    </a:lnTo>
                    <a:lnTo>
                      <a:pt x="0" y="1181561"/>
                    </a:lnTo>
                    <a:close/>
                  </a:path>
                </a:pathLst>
              </a:custGeom>
              <a:ln w="9525" cap="sq">
                <a:solidFill>
                  <a:srgbClr val="2C4622"/>
                </a:solidFill>
                <a:prstDash val="solid"/>
                <a:miter/>
              </a:ln>
            </p:spPr>
          </p:sp>
          <p:sp>
            <p:nvSpPr>
              <p:cNvPr id="4" name="TextBox 4"/>
              <p:cNvSpPr txBox="1"/>
              <p:nvPr/>
            </p:nvSpPr>
            <p:spPr>
              <a:xfrm>
                <a:off x="0" y="-47625"/>
                <a:ext cx="2137363" cy="122918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39"/>
                  </a:lnSpc>
                </a:pPr>
                <a:endParaRPr/>
              </a:p>
            </p:txBody>
          </p:sp>
        </p:grpSp>
        <p:sp>
          <p:nvSpPr>
            <p:cNvPr id="8" name="Freeform 8"/>
            <p:cNvSpPr/>
            <p:nvPr/>
          </p:nvSpPr>
          <p:spPr>
            <a:xfrm rot="-7355836">
              <a:off x="7885603" y="3614336"/>
              <a:ext cx="2516793" cy="2315450"/>
            </a:xfrm>
            <a:custGeom>
              <a:avLst/>
              <a:gdLst/>
              <a:ahLst/>
              <a:cxnLst/>
              <a:rect l="l" t="t" r="r" b="b"/>
              <a:pathLst>
                <a:path w="2516793" h="2315450">
                  <a:moveTo>
                    <a:pt x="0" y="0"/>
                  </a:moveTo>
                  <a:lnTo>
                    <a:pt x="2516794" y="0"/>
                  </a:lnTo>
                  <a:lnTo>
                    <a:pt x="2516794" y="2315450"/>
                  </a:lnTo>
                  <a:lnTo>
                    <a:pt x="0" y="2315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339519" y="5244440"/>
              <a:ext cx="7179081" cy="35288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831"/>
                </a:lnSpc>
              </a:pPr>
              <a:r>
                <a:rPr lang="en-US" sz="9394" b="1" dirty="0">
                  <a:solidFill>
                    <a:srgbClr val="3A0085"/>
                  </a:solidFill>
                  <a:latin typeface="Poppins Ultra-Bold"/>
                  <a:ea typeface="Poppins Ultra-Bold"/>
                  <a:cs typeface="Poppins Ultra-Bold"/>
                  <a:sym typeface="Poppins Ultra-Bold"/>
                </a:rPr>
                <a:t>HEALTH</a:t>
              </a:r>
            </a:p>
            <a:p>
              <a:pPr algn="l">
                <a:lnSpc>
                  <a:spcPts val="8831"/>
                </a:lnSpc>
              </a:pPr>
              <a:r>
                <a:rPr lang="en-US" sz="9394" b="1" dirty="0">
                  <a:solidFill>
                    <a:srgbClr val="3A0085"/>
                  </a:solidFill>
                  <a:latin typeface="Poppins Ultra-Bold"/>
                  <a:ea typeface="Poppins Ultra-Bold"/>
                  <a:cs typeface="Poppins Ultra-Bold"/>
                  <a:sym typeface="Poppins Ultra-Bold"/>
                </a:rPr>
                <a:t>WEALTH &amp;</a:t>
              </a:r>
            </a:p>
            <a:p>
              <a:pPr algn="l">
                <a:lnSpc>
                  <a:spcPts val="8831"/>
                </a:lnSpc>
              </a:pPr>
              <a:r>
                <a:rPr lang="en-US" sz="9394" b="1" dirty="0">
                  <a:solidFill>
                    <a:srgbClr val="3A0085"/>
                  </a:solidFill>
                  <a:latin typeface="Poppins Ultra-Bold"/>
                  <a:ea typeface="Poppins Ultra-Bold"/>
                  <a:cs typeface="Poppins Ultra-Bold"/>
                  <a:sym typeface="Poppins Ultra-Bold"/>
                </a:rPr>
                <a:t>HAPPINESS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28700" y="2518000"/>
            <a:ext cx="6698960" cy="1897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38"/>
              </a:lnSpc>
            </a:pPr>
            <a:r>
              <a:rPr lang="en-US" sz="7381" dirty="0">
                <a:solidFill>
                  <a:srgbClr val="2C4622"/>
                </a:solidFill>
                <a:latin typeface="Poppins"/>
                <a:ea typeface="Poppins"/>
                <a:cs typeface="Poppins"/>
                <a:sym typeface="Poppins"/>
              </a:rPr>
              <a:t>WELCOME TO THE WORLD OF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028700" y="804579"/>
            <a:ext cx="2221710" cy="914042"/>
            <a:chOff x="0" y="0"/>
            <a:chExt cx="2962280" cy="1218722"/>
          </a:xfrm>
        </p:grpSpPr>
        <p:sp>
          <p:nvSpPr>
            <p:cNvPr id="12" name="Freeform 12"/>
            <p:cNvSpPr/>
            <p:nvPr/>
          </p:nvSpPr>
          <p:spPr>
            <a:xfrm>
              <a:off x="0" y="916499"/>
              <a:ext cx="2962280" cy="302224"/>
            </a:xfrm>
            <a:custGeom>
              <a:avLst/>
              <a:gdLst/>
              <a:ahLst/>
              <a:cxnLst/>
              <a:rect l="l" t="t" r="r" b="b"/>
              <a:pathLst>
                <a:path w="2962280" h="302224">
                  <a:moveTo>
                    <a:pt x="0" y="0"/>
                  </a:moveTo>
                  <a:lnTo>
                    <a:pt x="2962280" y="0"/>
                  </a:lnTo>
                  <a:lnTo>
                    <a:pt x="2962280" y="302223"/>
                  </a:lnTo>
                  <a:lnTo>
                    <a:pt x="0" y="3022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9980" b="-9980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928476" y="0"/>
              <a:ext cx="1105328" cy="918957"/>
            </a:xfrm>
            <a:custGeom>
              <a:avLst/>
              <a:gdLst/>
              <a:ahLst/>
              <a:cxnLst/>
              <a:rect l="l" t="t" r="r" b="b"/>
              <a:pathLst>
                <a:path w="1105328" h="918957">
                  <a:moveTo>
                    <a:pt x="0" y="0"/>
                  </a:moveTo>
                  <a:lnTo>
                    <a:pt x="1105328" y="0"/>
                  </a:lnTo>
                  <a:lnTo>
                    <a:pt x="1105328" y="918957"/>
                  </a:lnTo>
                  <a:lnTo>
                    <a:pt x="0" y="9189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9980" b="-9980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14445371" y="9220200"/>
            <a:ext cx="3023675" cy="306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www.mywealthinfinity.com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04579"/>
            <a:ext cx="2221710" cy="914042"/>
            <a:chOff x="0" y="0"/>
            <a:chExt cx="2962280" cy="1218722"/>
          </a:xfrm>
        </p:grpSpPr>
        <p:sp>
          <p:nvSpPr>
            <p:cNvPr id="3" name="Freeform 3"/>
            <p:cNvSpPr/>
            <p:nvPr/>
          </p:nvSpPr>
          <p:spPr>
            <a:xfrm>
              <a:off x="0" y="916499"/>
              <a:ext cx="2962280" cy="302224"/>
            </a:xfrm>
            <a:custGeom>
              <a:avLst/>
              <a:gdLst/>
              <a:ahLst/>
              <a:cxnLst/>
              <a:rect l="l" t="t" r="r" b="b"/>
              <a:pathLst>
                <a:path w="2962280" h="302224">
                  <a:moveTo>
                    <a:pt x="0" y="0"/>
                  </a:moveTo>
                  <a:lnTo>
                    <a:pt x="2962280" y="0"/>
                  </a:lnTo>
                  <a:lnTo>
                    <a:pt x="2962280" y="302223"/>
                  </a:lnTo>
                  <a:lnTo>
                    <a:pt x="0" y="3022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9980" b="-9980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928476" y="0"/>
              <a:ext cx="1105328" cy="918957"/>
            </a:xfrm>
            <a:custGeom>
              <a:avLst/>
              <a:gdLst/>
              <a:ahLst/>
              <a:cxnLst/>
              <a:rect l="l" t="t" r="r" b="b"/>
              <a:pathLst>
                <a:path w="1105328" h="918957">
                  <a:moveTo>
                    <a:pt x="0" y="0"/>
                  </a:moveTo>
                  <a:lnTo>
                    <a:pt x="1105328" y="0"/>
                  </a:lnTo>
                  <a:lnTo>
                    <a:pt x="1105328" y="918957"/>
                  </a:lnTo>
                  <a:lnTo>
                    <a:pt x="0" y="9189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9980" b="-9980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16482192" y="804579"/>
            <a:ext cx="777108" cy="777108"/>
          </a:xfrm>
          <a:custGeom>
            <a:avLst/>
            <a:gdLst/>
            <a:ahLst/>
            <a:cxnLst/>
            <a:rect l="l" t="t" r="r" b="b"/>
            <a:pathLst>
              <a:path w="777108" h="777108">
                <a:moveTo>
                  <a:pt x="0" y="0"/>
                </a:moveTo>
                <a:lnTo>
                  <a:pt x="777108" y="0"/>
                </a:lnTo>
                <a:lnTo>
                  <a:pt x="777108" y="777108"/>
                </a:lnTo>
                <a:lnTo>
                  <a:pt x="0" y="777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4445371" y="9220200"/>
            <a:ext cx="3023675" cy="306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>
                <a:solidFill>
                  <a:srgbClr val="3A0085"/>
                </a:solidFill>
                <a:latin typeface="Aileron Bold"/>
                <a:ea typeface="Aileron Bold"/>
                <a:cs typeface="Aileron Bold"/>
                <a:sym typeface="Aileron Bold"/>
              </a:rPr>
              <a:t>www.mywealthinfinity.com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992310" y="5595765"/>
            <a:ext cx="16303381" cy="3129923"/>
            <a:chOff x="0" y="-85725"/>
            <a:chExt cx="21737841" cy="4173231"/>
          </a:xfrm>
        </p:grpSpPr>
        <p:sp>
          <p:nvSpPr>
            <p:cNvPr id="8" name="TextBox 8"/>
            <p:cNvSpPr txBox="1"/>
            <p:nvPr/>
          </p:nvSpPr>
          <p:spPr>
            <a:xfrm>
              <a:off x="0" y="-85725"/>
              <a:ext cx="652164" cy="5581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3562"/>
                </a:lnSpc>
              </a:pPr>
              <a:r>
                <a:rPr lang="en-US" sz="2187" dirty="0">
                  <a:solidFill>
                    <a:srgbClr val="4B4A4A"/>
                  </a:solidFill>
                  <a:latin typeface="Noto Serif"/>
                  <a:ea typeface="Noto Serif"/>
                  <a:cs typeface="Noto Serif"/>
                  <a:sym typeface="Noto Serif"/>
                </a:rPr>
                <a:t>01</a:t>
              </a:r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0" y="591744"/>
              <a:ext cx="6993928" cy="50800"/>
              <a:chOff x="0" y="0"/>
              <a:chExt cx="6993928" cy="50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99389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6993890" h="50800">
                    <a:moveTo>
                      <a:pt x="0" y="0"/>
                    </a:moveTo>
                    <a:lnTo>
                      <a:pt x="6993890" y="0"/>
                    </a:lnTo>
                    <a:lnTo>
                      <a:pt x="6993890" y="50800"/>
                    </a:lnTo>
                    <a:lnTo>
                      <a:pt x="0" y="50800"/>
                    </a:lnTo>
                    <a:close/>
                  </a:path>
                </a:pathLst>
              </a:custGeom>
              <a:solidFill>
                <a:srgbClr val="006747"/>
              </a:solidFill>
            </p:spPr>
          </p:sp>
        </p:grpSp>
        <p:sp>
          <p:nvSpPr>
            <p:cNvPr id="11" name="TextBox 11"/>
            <p:cNvSpPr txBox="1"/>
            <p:nvPr/>
          </p:nvSpPr>
          <p:spPr>
            <a:xfrm>
              <a:off x="0" y="844156"/>
              <a:ext cx="3105381" cy="7691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62"/>
                </a:lnSpc>
              </a:pPr>
              <a:r>
                <a:rPr lang="en-US" sz="3649">
                  <a:solidFill>
                    <a:srgbClr val="3A0085"/>
                  </a:solidFill>
                  <a:latin typeface="Catchy Mager"/>
                  <a:ea typeface="Catchy Mager"/>
                  <a:cs typeface="Catchy Mager"/>
                  <a:sym typeface="Catchy Mager"/>
                </a:rPr>
                <a:t>Retail Profit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371956" y="-85725"/>
              <a:ext cx="652164" cy="5581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3562"/>
                </a:lnSpc>
              </a:pPr>
              <a:r>
                <a:rPr lang="en-US" sz="2187">
                  <a:solidFill>
                    <a:srgbClr val="4B4A4A"/>
                  </a:solidFill>
                  <a:latin typeface="Noto Serif"/>
                  <a:ea typeface="Noto Serif"/>
                  <a:cs typeface="Noto Serif"/>
                  <a:sym typeface="Noto Serif"/>
                </a:rPr>
                <a:t>02</a:t>
              </a:r>
            </a:p>
          </p:txBody>
        </p:sp>
        <p:grpSp>
          <p:nvGrpSpPr>
            <p:cNvPr id="13" name="Group 13"/>
            <p:cNvGrpSpPr/>
            <p:nvPr/>
          </p:nvGrpSpPr>
          <p:grpSpPr>
            <a:xfrm>
              <a:off x="7371956" y="591744"/>
              <a:ext cx="6993928" cy="50800"/>
              <a:chOff x="0" y="0"/>
              <a:chExt cx="6993928" cy="50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99389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6993890" h="50800">
                    <a:moveTo>
                      <a:pt x="0" y="0"/>
                    </a:moveTo>
                    <a:lnTo>
                      <a:pt x="6993890" y="0"/>
                    </a:lnTo>
                    <a:lnTo>
                      <a:pt x="6993890" y="50800"/>
                    </a:lnTo>
                    <a:lnTo>
                      <a:pt x="0" y="50800"/>
                    </a:lnTo>
                    <a:close/>
                  </a:path>
                </a:pathLst>
              </a:custGeom>
              <a:solidFill>
                <a:srgbClr val="006747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7371956" y="844156"/>
              <a:ext cx="5708881" cy="7691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62"/>
                </a:lnSpc>
              </a:pPr>
              <a:r>
                <a:rPr lang="en-US" sz="3649">
                  <a:solidFill>
                    <a:srgbClr val="3A0085"/>
                  </a:solidFill>
                  <a:latin typeface="Catchy Mager"/>
                  <a:ea typeface="Catchy Mager"/>
                  <a:cs typeface="Catchy Mager"/>
                  <a:sym typeface="Catchy Mager"/>
                </a:rPr>
                <a:t>Direct Sponsor Bonus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4743900" y="-85725"/>
              <a:ext cx="652164" cy="5581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3562"/>
                </a:lnSpc>
              </a:pPr>
              <a:r>
                <a:rPr lang="en-US" sz="2187" dirty="0">
                  <a:solidFill>
                    <a:srgbClr val="4B4A4A"/>
                  </a:solidFill>
                  <a:latin typeface="Noto Serif"/>
                  <a:ea typeface="Noto Serif"/>
                  <a:cs typeface="Noto Serif"/>
                  <a:sym typeface="Noto Serif"/>
                </a:rPr>
                <a:t>03</a:t>
              </a:r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14743900" y="591744"/>
              <a:ext cx="6993928" cy="50800"/>
              <a:chOff x="0" y="0"/>
              <a:chExt cx="6993928" cy="50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99389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6993890" h="50800">
                    <a:moveTo>
                      <a:pt x="0" y="0"/>
                    </a:moveTo>
                    <a:lnTo>
                      <a:pt x="6993890" y="0"/>
                    </a:lnTo>
                    <a:lnTo>
                      <a:pt x="6993890" y="50800"/>
                    </a:lnTo>
                    <a:lnTo>
                      <a:pt x="0" y="50800"/>
                    </a:lnTo>
                    <a:close/>
                  </a:path>
                </a:pathLst>
              </a:custGeom>
              <a:solidFill>
                <a:srgbClr val="006747"/>
              </a:solidFill>
            </p:spPr>
          </p:sp>
        </p:grpSp>
        <p:sp>
          <p:nvSpPr>
            <p:cNvPr id="19" name="TextBox 19"/>
            <p:cNvSpPr txBox="1"/>
            <p:nvPr/>
          </p:nvSpPr>
          <p:spPr>
            <a:xfrm>
              <a:off x="14743900" y="844156"/>
              <a:ext cx="6567785" cy="7691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62"/>
                </a:lnSpc>
              </a:pPr>
              <a:r>
                <a:rPr lang="en-US" sz="3649" dirty="0">
                  <a:solidFill>
                    <a:srgbClr val="3A0085"/>
                  </a:solidFill>
                  <a:latin typeface="Catchy Mager"/>
                  <a:ea typeface="Catchy Mager"/>
                  <a:cs typeface="Catchy Mager"/>
                  <a:sym typeface="Catchy Mager"/>
                </a:rPr>
                <a:t>Business Matching Bonus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2388427"/>
              <a:ext cx="652164" cy="5581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3562"/>
                </a:lnSpc>
              </a:pPr>
              <a:r>
                <a:rPr lang="en-US" sz="2187" dirty="0">
                  <a:solidFill>
                    <a:srgbClr val="4B4A4A"/>
                  </a:solidFill>
                  <a:latin typeface="Noto Serif"/>
                  <a:ea typeface="Noto Serif"/>
                  <a:cs typeface="Noto Serif"/>
                  <a:sym typeface="Noto Serif"/>
                </a:rPr>
                <a:t>04</a:t>
              </a:r>
            </a:p>
          </p:txBody>
        </p:sp>
        <p:grpSp>
          <p:nvGrpSpPr>
            <p:cNvPr id="21" name="Group 21"/>
            <p:cNvGrpSpPr/>
            <p:nvPr/>
          </p:nvGrpSpPr>
          <p:grpSpPr>
            <a:xfrm>
              <a:off x="0" y="3065896"/>
              <a:ext cx="10679913" cy="50800"/>
              <a:chOff x="0" y="0"/>
              <a:chExt cx="10679913" cy="50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10679938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0679938" h="50800">
                    <a:moveTo>
                      <a:pt x="0" y="0"/>
                    </a:moveTo>
                    <a:lnTo>
                      <a:pt x="10679938" y="0"/>
                    </a:lnTo>
                    <a:lnTo>
                      <a:pt x="10679938" y="50800"/>
                    </a:lnTo>
                    <a:lnTo>
                      <a:pt x="0" y="50800"/>
                    </a:lnTo>
                    <a:close/>
                  </a:path>
                </a:pathLst>
              </a:custGeom>
              <a:solidFill>
                <a:srgbClr val="006747"/>
              </a:solidFill>
            </p:spPr>
          </p:sp>
        </p:grpSp>
        <p:sp>
          <p:nvSpPr>
            <p:cNvPr id="23" name="TextBox 23"/>
            <p:cNvSpPr txBox="1"/>
            <p:nvPr/>
          </p:nvSpPr>
          <p:spPr>
            <a:xfrm>
              <a:off x="0" y="3318309"/>
              <a:ext cx="6479480" cy="7691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62"/>
                </a:lnSpc>
              </a:pPr>
              <a:r>
                <a:rPr lang="en-US" sz="3649">
                  <a:solidFill>
                    <a:srgbClr val="3A0085"/>
                  </a:solidFill>
                  <a:latin typeface="Catchy Mager"/>
                  <a:ea typeface="Catchy Mager"/>
                  <a:cs typeface="Catchy Mager"/>
                  <a:sym typeface="Catchy Mager"/>
                </a:rPr>
                <a:t>Sponsor Matching Bonus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11057928" y="2388427"/>
              <a:ext cx="652164" cy="5581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3562"/>
                </a:lnSpc>
              </a:pPr>
              <a:r>
                <a:rPr lang="en-US" sz="2187" dirty="0">
                  <a:solidFill>
                    <a:srgbClr val="4B4A4A"/>
                  </a:solidFill>
                  <a:latin typeface="Noto Serif"/>
                  <a:ea typeface="Noto Serif"/>
                  <a:cs typeface="Noto Serif"/>
                  <a:sym typeface="Noto Serif"/>
                </a:rPr>
                <a:t>05</a:t>
              </a:r>
            </a:p>
          </p:txBody>
        </p:sp>
        <p:grpSp>
          <p:nvGrpSpPr>
            <p:cNvPr id="25" name="Group 25"/>
            <p:cNvGrpSpPr/>
            <p:nvPr/>
          </p:nvGrpSpPr>
          <p:grpSpPr>
            <a:xfrm>
              <a:off x="11057928" y="3065896"/>
              <a:ext cx="10679913" cy="50800"/>
              <a:chOff x="0" y="0"/>
              <a:chExt cx="10679913" cy="50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10679938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0679938" h="50800">
                    <a:moveTo>
                      <a:pt x="0" y="0"/>
                    </a:moveTo>
                    <a:lnTo>
                      <a:pt x="10679938" y="0"/>
                    </a:lnTo>
                    <a:lnTo>
                      <a:pt x="10679938" y="50800"/>
                    </a:lnTo>
                    <a:lnTo>
                      <a:pt x="0" y="50800"/>
                    </a:lnTo>
                    <a:close/>
                  </a:path>
                </a:pathLst>
              </a:custGeom>
              <a:solidFill>
                <a:srgbClr val="006747"/>
              </a:solidFill>
            </p:spPr>
          </p:sp>
        </p:grpSp>
        <p:sp>
          <p:nvSpPr>
            <p:cNvPr id="27" name="TextBox 27"/>
            <p:cNvSpPr txBox="1"/>
            <p:nvPr/>
          </p:nvSpPr>
          <p:spPr>
            <a:xfrm>
              <a:off x="11057928" y="3318309"/>
              <a:ext cx="5218079" cy="7691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62"/>
                </a:lnSpc>
              </a:pPr>
              <a:r>
                <a:rPr lang="en-US" sz="3649">
                  <a:solidFill>
                    <a:srgbClr val="3A0085"/>
                  </a:solidFill>
                  <a:latin typeface="Catchy Mager"/>
                  <a:ea typeface="Catchy Mager"/>
                  <a:cs typeface="Catchy Mager"/>
                  <a:sym typeface="Catchy Mager"/>
                </a:rPr>
                <a:t>Rank And Rewards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418BBDB-4A37-4B43-BC03-D5991D896875}"/>
              </a:ext>
            </a:extLst>
          </p:cNvPr>
          <p:cNvGrpSpPr/>
          <p:nvPr/>
        </p:nvGrpSpPr>
        <p:grpSpPr>
          <a:xfrm>
            <a:off x="-344392" y="2324638"/>
            <a:ext cx="11033867" cy="3335421"/>
            <a:chOff x="-344392" y="2324638"/>
            <a:chExt cx="11033867" cy="3335421"/>
          </a:xfrm>
        </p:grpSpPr>
        <p:grpSp>
          <p:nvGrpSpPr>
            <p:cNvPr id="28" name="Group 28"/>
            <p:cNvGrpSpPr/>
            <p:nvPr/>
          </p:nvGrpSpPr>
          <p:grpSpPr>
            <a:xfrm>
              <a:off x="-344392" y="2324638"/>
              <a:ext cx="11033867" cy="2818862"/>
              <a:chOff x="0" y="0"/>
              <a:chExt cx="2906039" cy="742416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2906039" cy="742416"/>
              </a:xfrm>
              <a:custGeom>
                <a:avLst/>
                <a:gdLst/>
                <a:ahLst/>
                <a:cxnLst/>
                <a:rect l="l" t="t" r="r" b="b"/>
                <a:pathLst>
                  <a:path w="2906039" h="742416">
                    <a:moveTo>
                      <a:pt x="10525" y="0"/>
                    </a:moveTo>
                    <a:lnTo>
                      <a:pt x="2895514" y="0"/>
                    </a:lnTo>
                    <a:cubicBezTo>
                      <a:pt x="2901327" y="0"/>
                      <a:pt x="2906039" y="4712"/>
                      <a:pt x="2906039" y="10525"/>
                    </a:cubicBezTo>
                    <a:lnTo>
                      <a:pt x="2906039" y="731892"/>
                    </a:lnTo>
                    <a:cubicBezTo>
                      <a:pt x="2906039" y="737704"/>
                      <a:pt x="2901327" y="742416"/>
                      <a:pt x="2895514" y="742416"/>
                    </a:cubicBezTo>
                    <a:lnTo>
                      <a:pt x="10525" y="742416"/>
                    </a:lnTo>
                    <a:cubicBezTo>
                      <a:pt x="4712" y="742416"/>
                      <a:pt x="0" y="737704"/>
                      <a:pt x="0" y="731892"/>
                    </a:cubicBezTo>
                    <a:lnTo>
                      <a:pt x="0" y="10525"/>
                    </a:lnTo>
                    <a:cubicBezTo>
                      <a:pt x="0" y="4712"/>
                      <a:pt x="4712" y="0"/>
                      <a:pt x="10525" y="0"/>
                    </a:cubicBezTo>
                    <a:close/>
                  </a:path>
                </a:pathLst>
              </a:custGeom>
              <a:ln w="28575" cap="sq">
                <a:solidFill>
                  <a:srgbClr val="2C4622"/>
                </a:solidFill>
                <a:prstDash val="solid"/>
                <a:miter/>
              </a:ln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0" y="-47625"/>
                <a:ext cx="2906039" cy="7900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39"/>
                  </a:lnSpc>
                </a:pPr>
                <a:endParaRPr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955919" y="2353213"/>
              <a:ext cx="9391892" cy="3306846"/>
              <a:chOff x="0" y="0"/>
              <a:chExt cx="12522522" cy="4409128"/>
            </a:xfrm>
          </p:grpSpPr>
          <p:sp>
            <p:nvSpPr>
              <p:cNvPr id="32" name="TextBox 32"/>
              <p:cNvSpPr txBox="1"/>
              <p:nvPr/>
            </p:nvSpPr>
            <p:spPr>
              <a:xfrm>
                <a:off x="2231113" y="479931"/>
                <a:ext cx="10291409" cy="287186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l">
                  <a:lnSpc>
                    <a:spcPts val="8209"/>
                  </a:lnSpc>
                </a:pPr>
                <a:r>
                  <a:rPr lang="en-US" sz="7818" spc="-390">
                    <a:solidFill>
                      <a:srgbClr val="3A0085"/>
                    </a:solidFill>
                    <a:latin typeface="Catchy Mager"/>
                    <a:ea typeface="Catchy Mager"/>
                    <a:cs typeface="Catchy Mager"/>
                    <a:sym typeface="Catchy Mager"/>
                  </a:rPr>
                  <a:t>Pathways to Income Generation</a:t>
                </a:r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266700"/>
                <a:ext cx="2231113" cy="414242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l">
                  <a:lnSpc>
                    <a:spcPts val="22867"/>
                  </a:lnSpc>
                </a:pPr>
                <a:r>
                  <a:rPr lang="en-US" sz="21778" spc="-1088" dirty="0">
                    <a:solidFill>
                      <a:srgbClr val="006747"/>
                    </a:solidFill>
                    <a:latin typeface="Catchy Mager"/>
                    <a:ea typeface="Catchy Mager"/>
                    <a:cs typeface="Catchy Mager"/>
                    <a:sym typeface="Catchy Mager"/>
                  </a:rPr>
                  <a:t>5 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78DF5AED-08D4-427F-B27C-114900C7F0C8}"/>
              </a:ext>
            </a:extLst>
          </p:cNvPr>
          <p:cNvGrpSpPr/>
          <p:nvPr/>
        </p:nvGrpSpPr>
        <p:grpSpPr>
          <a:xfrm>
            <a:off x="-416651" y="0"/>
            <a:ext cx="7617551" cy="10340732"/>
            <a:chOff x="-416651" y="0"/>
            <a:chExt cx="7617551" cy="10340732"/>
          </a:xfrm>
        </p:grpSpPr>
        <p:grpSp>
          <p:nvGrpSpPr>
            <p:cNvPr id="2" name="Group 2"/>
            <p:cNvGrpSpPr/>
            <p:nvPr/>
          </p:nvGrpSpPr>
          <p:grpSpPr>
            <a:xfrm>
              <a:off x="0" y="0"/>
              <a:ext cx="7200900" cy="10287000"/>
              <a:chOff x="0" y="0"/>
              <a:chExt cx="9601200" cy="13716000"/>
            </a:xfrm>
          </p:grpSpPr>
          <p:sp>
            <p:nvSpPr>
              <p:cNvPr id="3" name="Freeform 3" descr="preencoded.png"/>
              <p:cNvSpPr/>
              <p:nvPr/>
            </p:nvSpPr>
            <p:spPr>
              <a:xfrm>
                <a:off x="0" y="0"/>
                <a:ext cx="9601200" cy="13716000"/>
              </a:xfrm>
              <a:custGeom>
                <a:avLst/>
                <a:gdLst/>
                <a:ahLst/>
                <a:cxnLst/>
                <a:rect l="l" t="t" r="r" b="b"/>
                <a:pathLst>
                  <a:path w="9601200" h="13716000">
                    <a:moveTo>
                      <a:pt x="0" y="0"/>
                    </a:moveTo>
                    <a:lnTo>
                      <a:pt x="9601200" y="0"/>
                    </a:lnTo>
                    <a:lnTo>
                      <a:pt x="9601200" y="13716000"/>
                    </a:lnTo>
                    <a:lnTo>
                      <a:pt x="0" y="137160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</p:sp>
        </p:grpSp>
        <p:sp>
          <p:nvSpPr>
            <p:cNvPr id="11" name="Freeform 11"/>
            <p:cNvSpPr/>
            <p:nvPr/>
          </p:nvSpPr>
          <p:spPr>
            <a:xfrm rot="-5484558">
              <a:off x="-532964" y="7549230"/>
              <a:ext cx="2907815" cy="2675190"/>
            </a:xfrm>
            <a:custGeom>
              <a:avLst/>
              <a:gdLst/>
              <a:ahLst/>
              <a:cxnLst/>
              <a:rect l="l" t="t" r="r" b="b"/>
              <a:pathLst>
                <a:path w="2907815" h="2675190">
                  <a:moveTo>
                    <a:pt x="0" y="0"/>
                  </a:moveTo>
                  <a:lnTo>
                    <a:pt x="2907815" y="0"/>
                  </a:lnTo>
                  <a:lnTo>
                    <a:pt x="2907815" y="2675190"/>
                  </a:lnTo>
                  <a:lnTo>
                    <a:pt x="0" y="2675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028700" y="804579"/>
            <a:ext cx="2221710" cy="914042"/>
            <a:chOff x="0" y="0"/>
            <a:chExt cx="2962280" cy="1218722"/>
          </a:xfrm>
        </p:grpSpPr>
        <p:sp>
          <p:nvSpPr>
            <p:cNvPr id="5" name="Freeform 5"/>
            <p:cNvSpPr/>
            <p:nvPr/>
          </p:nvSpPr>
          <p:spPr>
            <a:xfrm>
              <a:off x="0" y="916499"/>
              <a:ext cx="2962280" cy="302224"/>
            </a:xfrm>
            <a:custGeom>
              <a:avLst/>
              <a:gdLst/>
              <a:ahLst/>
              <a:cxnLst/>
              <a:rect l="l" t="t" r="r" b="b"/>
              <a:pathLst>
                <a:path w="2962280" h="302224">
                  <a:moveTo>
                    <a:pt x="0" y="0"/>
                  </a:moveTo>
                  <a:lnTo>
                    <a:pt x="2962280" y="0"/>
                  </a:lnTo>
                  <a:lnTo>
                    <a:pt x="2962280" y="302223"/>
                  </a:lnTo>
                  <a:lnTo>
                    <a:pt x="0" y="3022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9980" b="-9980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928476" y="0"/>
              <a:ext cx="1105328" cy="918957"/>
            </a:xfrm>
            <a:custGeom>
              <a:avLst/>
              <a:gdLst/>
              <a:ahLst/>
              <a:cxnLst/>
              <a:rect l="l" t="t" r="r" b="b"/>
              <a:pathLst>
                <a:path w="1105328" h="918957">
                  <a:moveTo>
                    <a:pt x="0" y="0"/>
                  </a:moveTo>
                  <a:lnTo>
                    <a:pt x="1105328" y="0"/>
                  </a:lnTo>
                  <a:lnTo>
                    <a:pt x="1105328" y="918957"/>
                  </a:lnTo>
                  <a:lnTo>
                    <a:pt x="0" y="9189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9980" b="-9980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16482192" y="804579"/>
            <a:ext cx="777108" cy="777108"/>
          </a:xfrm>
          <a:custGeom>
            <a:avLst/>
            <a:gdLst/>
            <a:ahLst/>
            <a:cxnLst/>
            <a:rect l="l" t="t" r="r" b="b"/>
            <a:pathLst>
              <a:path w="777108" h="777108">
                <a:moveTo>
                  <a:pt x="0" y="0"/>
                </a:moveTo>
                <a:lnTo>
                  <a:pt x="777108" y="0"/>
                </a:lnTo>
                <a:lnTo>
                  <a:pt x="777108" y="777108"/>
                </a:lnTo>
                <a:lnTo>
                  <a:pt x="0" y="7771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4445371" y="9220200"/>
            <a:ext cx="3023675" cy="306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>
                <a:solidFill>
                  <a:srgbClr val="3A0085"/>
                </a:solidFill>
                <a:latin typeface="Aileron Bold"/>
                <a:ea typeface="Aileron Bold"/>
                <a:cs typeface="Aileron Bold"/>
                <a:sym typeface="Aileron Bold"/>
              </a:rPr>
              <a:t>www.mywealthinfinity.com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644110" y="3446367"/>
            <a:ext cx="9615190" cy="2232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44"/>
              </a:lnSpc>
            </a:pPr>
            <a:r>
              <a:rPr lang="en-US" sz="8518" spc="-425" dirty="0">
                <a:solidFill>
                  <a:srgbClr val="006747"/>
                </a:solidFill>
                <a:latin typeface="Catchy Mager"/>
                <a:ea typeface="Catchy Mager"/>
                <a:cs typeface="Catchy Mager"/>
                <a:sym typeface="Catchy Mager"/>
              </a:rPr>
              <a:t>Retail Profit</a:t>
            </a:r>
          </a:p>
          <a:p>
            <a:pPr algn="ctr">
              <a:lnSpc>
                <a:spcPts val="8209"/>
              </a:lnSpc>
            </a:pPr>
            <a:r>
              <a:rPr lang="en-US" sz="7818" spc="-390" dirty="0">
                <a:solidFill>
                  <a:srgbClr val="3A0085"/>
                </a:solidFill>
                <a:latin typeface="Catchy Mager"/>
                <a:ea typeface="Catchy Mager"/>
                <a:cs typeface="Catchy Mager"/>
                <a:sym typeface="Catchy Mager"/>
              </a:rPr>
              <a:t>Your Immediate Earnings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927833" y="5806368"/>
            <a:ext cx="7047744" cy="932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5"/>
              </a:lnSpc>
            </a:pPr>
            <a:r>
              <a:rPr lang="en-US" sz="2798" dirty="0">
                <a:solidFill>
                  <a:srgbClr val="2C4622"/>
                </a:solidFill>
                <a:latin typeface="Poppins"/>
                <a:ea typeface="Poppins"/>
                <a:cs typeface="Poppins"/>
                <a:sym typeface="Poppins"/>
              </a:rPr>
              <a:t>Earn directly from every sale, rewarding your effort and dedication.</a:t>
            </a:r>
          </a:p>
        </p:txBody>
      </p:sp>
      <p:sp>
        <p:nvSpPr>
          <p:cNvPr id="12" name="Freeform 12"/>
          <p:cNvSpPr/>
          <p:nvPr/>
        </p:nvSpPr>
        <p:spPr>
          <a:xfrm rot="-8924633">
            <a:off x="16668470" y="2533283"/>
            <a:ext cx="1352112" cy="2436238"/>
          </a:xfrm>
          <a:custGeom>
            <a:avLst/>
            <a:gdLst/>
            <a:ahLst/>
            <a:cxnLst/>
            <a:rect l="l" t="t" r="r" b="b"/>
            <a:pathLst>
              <a:path w="1352112" h="2436238">
                <a:moveTo>
                  <a:pt x="0" y="0"/>
                </a:moveTo>
                <a:lnTo>
                  <a:pt x="1352112" y="0"/>
                </a:lnTo>
                <a:lnTo>
                  <a:pt x="1352112" y="2436238"/>
                </a:lnTo>
                <a:lnTo>
                  <a:pt x="0" y="24362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04579"/>
            <a:ext cx="2221710" cy="914042"/>
            <a:chOff x="0" y="0"/>
            <a:chExt cx="2962280" cy="1218722"/>
          </a:xfrm>
        </p:grpSpPr>
        <p:sp>
          <p:nvSpPr>
            <p:cNvPr id="3" name="Freeform 3"/>
            <p:cNvSpPr/>
            <p:nvPr/>
          </p:nvSpPr>
          <p:spPr>
            <a:xfrm>
              <a:off x="0" y="916499"/>
              <a:ext cx="2962280" cy="302224"/>
            </a:xfrm>
            <a:custGeom>
              <a:avLst/>
              <a:gdLst/>
              <a:ahLst/>
              <a:cxnLst/>
              <a:rect l="l" t="t" r="r" b="b"/>
              <a:pathLst>
                <a:path w="2962280" h="302224">
                  <a:moveTo>
                    <a:pt x="0" y="0"/>
                  </a:moveTo>
                  <a:lnTo>
                    <a:pt x="2962280" y="0"/>
                  </a:lnTo>
                  <a:lnTo>
                    <a:pt x="2962280" y="302223"/>
                  </a:lnTo>
                  <a:lnTo>
                    <a:pt x="0" y="3022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9980" b="-9980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928476" y="0"/>
              <a:ext cx="1105328" cy="918957"/>
            </a:xfrm>
            <a:custGeom>
              <a:avLst/>
              <a:gdLst/>
              <a:ahLst/>
              <a:cxnLst/>
              <a:rect l="l" t="t" r="r" b="b"/>
              <a:pathLst>
                <a:path w="1105328" h="918957">
                  <a:moveTo>
                    <a:pt x="0" y="0"/>
                  </a:moveTo>
                  <a:lnTo>
                    <a:pt x="1105328" y="0"/>
                  </a:lnTo>
                  <a:lnTo>
                    <a:pt x="1105328" y="918957"/>
                  </a:lnTo>
                  <a:lnTo>
                    <a:pt x="0" y="9189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9980" b="-9980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1087100" y="0"/>
            <a:ext cx="7200900" cy="10287000"/>
            <a:chOff x="0" y="0"/>
            <a:chExt cx="9601200" cy="13716000"/>
          </a:xfrm>
        </p:grpSpPr>
        <p:sp>
          <p:nvSpPr>
            <p:cNvPr id="6" name="Freeform 6" descr="preencoded.png"/>
            <p:cNvSpPr/>
            <p:nvPr/>
          </p:nvSpPr>
          <p:spPr>
            <a:xfrm>
              <a:off x="0" y="0"/>
              <a:ext cx="9601200" cy="13716000"/>
            </a:xfrm>
            <a:custGeom>
              <a:avLst/>
              <a:gdLst/>
              <a:ahLst/>
              <a:cxnLst/>
              <a:rect l="l" t="t" r="r" b="b"/>
              <a:pathLst>
                <a:path w="9601200" h="13716000">
                  <a:moveTo>
                    <a:pt x="0" y="0"/>
                  </a:moveTo>
                  <a:lnTo>
                    <a:pt x="9601200" y="0"/>
                  </a:lnTo>
                  <a:lnTo>
                    <a:pt x="96012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16482192" y="804579"/>
            <a:ext cx="777108" cy="777108"/>
          </a:xfrm>
          <a:custGeom>
            <a:avLst/>
            <a:gdLst/>
            <a:ahLst/>
            <a:cxnLst/>
            <a:rect l="l" t="t" r="r" b="b"/>
            <a:pathLst>
              <a:path w="777108" h="777108">
                <a:moveTo>
                  <a:pt x="0" y="0"/>
                </a:moveTo>
                <a:lnTo>
                  <a:pt x="777108" y="0"/>
                </a:lnTo>
                <a:lnTo>
                  <a:pt x="777108" y="777108"/>
                </a:lnTo>
                <a:lnTo>
                  <a:pt x="0" y="7771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4445371" y="9220200"/>
            <a:ext cx="3023675" cy="306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www.mywealthinfinity.com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2191488"/>
            <a:ext cx="8835628" cy="1763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18"/>
              </a:lnSpc>
            </a:pPr>
            <a:r>
              <a:rPr lang="en-US" sz="7827" spc="-391">
                <a:solidFill>
                  <a:srgbClr val="006747"/>
                </a:solidFill>
                <a:latin typeface="Catchy Mager"/>
                <a:ea typeface="Catchy Mager"/>
                <a:cs typeface="Catchy Mager"/>
                <a:sym typeface="Catchy Mager"/>
              </a:rPr>
              <a:t>Direct Sponsor Bonus</a:t>
            </a:r>
          </a:p>
          <a:p>
            <a:pPr algn="l">
              <a:lnSpc>
                <a:spcPts val="5548"/>
              </a:lnSpc>
            </a:pPr>
            <a:r>
              <a:rPr lang="en-US" sz="5284" spc="-264">
                <a:solidFill>
                  <a:srgbClr val="3A0085"/>
                </a:solidFill>
                <a:latin typeface="Catchy Mager"/>
                <a:ea typeface="Catchy Mager"/>
                <a:cs typeface="Catchy Mager"/>
                <a:sym typeface="Catchy Mager"/>
              </a:rPr>
              <a:t>Empowering Growth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789B7DB-A398-415F-8D16-43FCB049E59E}"/>
              </a:ext>
            </a:extLst>
          </p:cNvPr>
          <p:cNvGrpSpPr/>
          <p:nvPr/>
        </p:nvGrpSpPr>
        <p:grpSpPr>
          <a:xfrm>
            <a:off x="977951" y="4272705"/>
            <a:ext cx="8347151" cy="1182920"/>
            <a:chOff x="977951" y="4272705"/>
            <a:chExt cx="8347151" cy="1182920"/>
          </a:xfrm>
        </p:grpSpPr>
        <p:grpSp>
          <p:nvGrpSpPr>
            <p:cNvPr id="10" name="Group 10"/>
            <p:cNvGrpSpPr/>
            <p:nvPr/>
          </p:nvGrpSpPr>
          <p:grpSpPr>
            <a:xfrm>
              <a:off x="977951" y="4272705"/>
              <a:ext cx="8347151" cy="1182920"/>
              <a:chOff x="0" y="0"/>
              <a:chExt cx="14673225" cy="2079422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22128" y="19050"/>
                <a:ext cx="14629027" cy="2041271"/>
              </a:xfrm>
              <a:custGeom>
                <a:avLst/>
                <a:gdLst/>
                <a:ahLst/>
                <a:cxnLst/>
                <a:rect l="l" t="t" r="r" b="b"/>
                <a:pathLst>
                  <a:path w="14629027" h="2041271">
                    <a:moveTo>
                      <a:pt x="0" y="306197"/>
                    </a:moveTo>
                    <a:cubicBezTo>
                      <a:pt x="0" y="137160"/>
                      <a:pt x="161683" y="0"/>
                      <a:pt x="361278" y="0"/>
                    </a:cubicBezTo>
                    <a:lnTo>
                      <a:pt x="14267750" y="0"/>
                    </a:lnTo>
                    <a:cubicBezTo>
                      <a:pt x="14467198" y="0"/>
                      <a:pt x="14629027" y="137160"/>
                      <a:pt x="14629027" y="306197"/>
                    </a:cubicBezTo>
                    <a:lnTo>
                      <a:pt x="14629027" y="1735074"/>
                    </a:lnTo>
                    <a:cubicBezTo>
                      <a:pt x="14629027" y="1904238"/>
                      <a:pt x="14467346" y="2041271"/>
                      <a:pt x="14267750" y="2041271"/>
                    </a:cubicBezTo>
                    <a:lnTo>
                      <a:pt x="361278" y="2041271"/>
                    </a:lnTo>
                    <a:cubicBezTo>
                      <a:pt x="161830" y="2041271"/>
                      <a:pt x="0" y="1904111"/>
                      <a:pt x="0" y="1735074"/>
                    </a:cubicBezTo>
                    <a:close/>
                  </a:path>
                </a:pathLst>
              </a:custGeom>
              <a:solidFill>
                <a:srgbClr val="1A4F03">
                  <a:alpha val="90196"/>
                </a:srgbClr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0" y="0"/>
                <a:ext cx="14673275" cy="2079371"/>
              </a:xfrm>
              <a:custGeom>
                <a:avLst/>
                <a:gdLst/>
                <a:ahLst/>
                <a:cxnLst/>
                <a:rect l="l" t="t" r="r" b="b"/>
                <a:pathLst>
                  <a:path w="14673275" h="2079371">
                    <a:moveTo>
                      <a:pt x="0" y="325247"/>
                    </a:moveTo>
                    <a:cubicBezTo>
                      <a:pt x="0" y="145288"/>
                      <a:pt x="172009" y="0"/>
                      <a:pt x="383406" y="0"/>
                    </a:cubicBezTo>
                    <a:lnTo>
                      <a:pt x="14289878" y="0"/>
                    </a:lnTo>
                    <a:lnTo>
                      <a:pt x="14289878" y="19050"/>
                    </a:lnTo>
                    <a:lnTo>
                      <a:pt x="14289878" y="0"/>
                    </a:lnTo>
                    <a:cubicBezTo>
                      <a:pt x="14501275" y="0"/>
                      <a:pt x="14673275" y="145288"/>
                      <a:pt x="14673275" y="325247"/>
                    </a:cubicBezTo>
                    <a:lnTo>
                      <a:pt x="14651155" y="325247"/>
                    </a:lnTo>
                    <a:lnTo>
                      <a:pt x="14673275" y="325247"/>
                    </a:lnTo>
                    <a:lnTo>
                      <a:pt x="14673275" y="1754124"/>
                    </a:lnTo>
                    <a:lnTo>
                      <a:pt x="14651155" y="1754124"/>
                    </a:lnTo>
                    <a:lnTo>
                      <a:pt x="14673275" y="1754124"/>
                    </a:lnTo>
                    <a:cubicBezTo>
                      <a:pt x="14673275" y="1934083"/>
                      <a:pt x="14501275" y="2079371"/>
                      <a:pt x="14289878" y="2079371"/>
                    </a:cubicBezTo>
                    <a:lnTo>
                      <a:pt x="14289878" y="2060321"/>
                    </a:lnTo>
                    <a:lnTo>
                      <a:pt x="14289878" y="2079371"/>
                    </a:lnTo>
                    <a:lnTo>
                      <a:pt x="383406" y="2079371"/>
                    </a:lnTo>
                    <a:lnTo>
                      <a:pt x="383406" y="2060321"/>
                    </a:lnTo>
                    <a:lnTo>
                      <a:pt x="383406" y="2079371"/>
                    </a:lnTo>
                    <a:cubicBezTo>
                      <a:pt x="172009" y="2079371"/>
                      <a:pt x="0" y="1934083"/>
                      <a:pt x="0" y="1754124"/>
                    </a:cubicBezTo>
                    <a:lnTo>
                      <a:pt x="0" y="325247"/>
                    </a:lnTo>
                    <a:lnTo>
                      <a:pt x="22128" y="325247"/>
                    </a:lnTo>
                    <a:lnTo>
                      <a:pt x="0" y="325247"/>
                    </a:lnTo>
                    <a:moveTo>
                      <a:pt x="44256" y="325247"/>
                    </a:moveTo>
                    <a:lnTo>
                      <a:pt x="44256" y="1754124"/>
                    </a:lnTo>
                    <a:lnTo>
                      <a:pt x="22128" y="1754124"/>
                    </a:lnTo>
                    <a:lnTo>
                      <a:pt x="44256" y="1754124"/>
                    </a:lnTo>
                    <a:cubicBezTo>
                      <a:pt x="44256" y="1912493"/>
                      <a:pt x="195760" y="2041271"/>
                      <a:pt x="383406" y="2041271"/>
                    </a:cubicBezTo>
                    <a:lnTo>
                      <a:pt x="14289878" y="2041271"/>
                    </a:lnTo>
                    <a:cubicBezTo>
                      <a:pt x="14477524" y="2041271"/>
                      <a:pt x="14629028" y="1912366"/>
                      <a:pt x="14629028" y="1754124"/>
                    </a:cubicBezTo>
                    <a:lnTo>
                      <a:pt x="14629028" y="325247"/>
                    </a:lnTo>
                    <a:cubicBezTo>
                      <a:pt x="14629028" y="167005"/>
                      <a:pt x="14477524" y="38100"/>
                      <a:pt x="14289878" y="38100"/>
                    </a:cubicBezTo>
                    <a:lnTo>
                      <a:pt x="383406" y="38100"/>
                    </a:lnTo>
                    <a:lnTo>
                      <a:pt x="383406" y="19050"/>
                    </a:lnTo>
                    <a:lnTo>
                      <a:pt x="383406" y="38100"/>
                    </a:lnTo>
                    <a:cubicBezTo>
                      <a:pt x="195760" y="38100"/>
                      <a:pt x="44256" y="167005"/>
                      <a:pt x="44256" y="325247"/>
                    </a:cubicBezTo>
                    <a:close/>
                  </a:path>
                </a:pathLst>
              </a:custGeom>
              <a:solidFill>
                <a:srgbClr val="B7D5CA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1015715" y="4305216"/>
              <a:ext cx="899253" cy="1117898"/>
              <a:chOff x="0" y="0"/>
              <a:chExt cx="1580772" cy="1965122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580683" cy="1965071"/>
              </a:xfrm>
              <a:custGeom>
                <a:avLst/>
                <a:gdLst/>
                <a:ahLst/>
                <a:cxnLst/>
                <a:rect l="l" t="t" r="r" b="b"/>
                <a:pathLst>
                  <a:path w="1580683" h="1965071">
                    <a:moveTo>
                      <a:pt x="0" y="260477"/>
                    </a:moveTo>
                    <a:cubicBezTo>
                      <a:pt x="0" y="116586"/>
                      <a:pt x="135424" y="0"/>
                      <a:pt x="302565" y="0"/>
                    </a:cubicBezTo>
                    <a:lnTo>
                      <a:pt x="1278118" y="0"/>
                    </a:lnTo>
                    <a:cubicBezTo>
                      <a:pt x="1445259" y="0"/>
                      <a:pt x="1580683" y="116586"/>
                      <a:pt x="1580683" y="260477"/>
                    </a:cubicBezTo>
                    <a:lnTo>
                      <a:pt x="1580683" y="1704594"/>
                    </a:lnTo>
                    <a:cubicBezTo>
                      <a:pt x="1580683" y="1848485"/>
                      <a:pt x="1445259" y="1965071"/>
                      <a:pt x="1278118" y="1965071"/>
                    </a:cubicBezTo>
                    <a:lnTo>
                      <a:pt x="302565" y="1965071"/>
                    </a:lnTo>
                    <a:cubicBezTo>
                      <a:pt x="135424" y="1965071"/>
                      <a:pt x="0" y="1848485"/>
                      <a:pt x="0" y="1704594"/>
                    </a:cubicBezTo>
                    <a:close/>
                  </a:path>
                </a:pathLst>
              </a:custGeom>
              <a:solidFill>
                <a:srgbClr val="D1EFE4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1341319" y="4696885"/>
              <a:ext cx="149920" cy="4062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06"/>
                </a:lnSpc>
              </a:pPr>
              <a:r>
                <a:rPr lang="en-US" sz="2806" b="1" dirty="0">
                  <a:solidFill>
                    <a:srgbClr val="4B4A4A"/>
                  </a:solidFill>
                  <a:latin typeface="Poppins Semi-Bold"/>
                  <a:ea typeface="Poppins Semi-Bold"/>
                  <a:cs typeface="Poppins Semi-Bold"/>
                  <a:sym typeface="Poppins Semi-Bold"/>
                </a:rPr>
                <a:t>1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2342023" y="4581513"/>
              <a:ext cx="3123687" cy="6050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649"/>
                </a:lnSpc>
              </a:pPr>
              <a:r>
                <a:rPr lang="en-US" sz="3719" b="1">
                  <a:solidFill>
                    <a:srgbClr val="FFFFFF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50 PV: ₹ 500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00EED99-DC66-43CC-888E-F6C1FC83614D}"/>
              </a:ext>
            </a:extLst>
          </p:cNvPr>
          <p:cNvGrpSpPr/>
          <p:nvPr/>
        </p:nvGrpSpPr>
        <p:grpSpPr>
          <a:xfrm>
            <a:off x="977951" y="5608137"/>
            <a:ext cx="8347151" cy="1182920"/>
            <a:chOff x="977951" y="5608137"/>
            <a:chExt cx="8347151" cy="1182920"/>
          </a:xfrm>
        </p:grpSpPr>
        <p:grpSp>
          <p:nvGrpSpPr>
            <p:cNvPr id="17" name="Group 17"/>
            <p:cNvGrpSpPr/>
            <p:nvPr/>
          </p:nvGrpSpPr>
          <p:grpSpPr>
            <a:xfrm>
              <a:off x="977951" y="5608137"/>
              <a:ext cx="8347151" cy="1182920"/>
              <a:chOff x="0" y="0"/>
              <a:chExt cx="14673225" cy="2079422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22128" y="19050"/>
                <a:ext cx="14629027" cy="2041271"/>
              </a:xfrm>
              <a:custGeom>
                <a:avLst/>
                <a:gdLst/>
                <a:ahLst/>
                <a:cxnLst/>
                <a:rect l="l" t="t" r="r" b="b"/>
                <a:pathLst>
                  <a:path w="14629027" h="2041271">
                    <a:moveTo>
                      <a:pt x="0" y="306197"/>
                    </a:moveTo>
                    <a:cubicBezTo>
                      <a:pt x="0" y="137160"/>
                      <a:pt x="161683" y="0"/>
                      <a:pt x="361278" y="0"/>
                    </a:cubicBezTo>
                    <a:lnTo>
                      <a:pt x="14267750" y="0"/>
                    </a:lnTo>
                    <a:cubicBezTo>
                      <a:pt x="14467198" y="0"/>
                      <a:pt x="14629027" y="137160"/>
                      <a:pt x="14629027" y="306197"/>
                    </a:cubicBezTo>
                    <a:lnTo>
                      <a:pt x="14629027" y="1735074"/>
                    </a:lnTo>
                    <a:cubicBezTo>
                      <a:pt x="14629027" y="1904238"/>
                      <a:pt x="14467346" y="2041271"/>
                      <a:pt x="14267750" y="2041271"/>
                    </a:cubicBezTo>
                    <a:lnTo>
                      <a:pt x="361278" y="2041271"/>
                    </a:lnTo>
                    <a:cubicBezTo>
                      <a:pt x="161830" y="2041271"/>
                      <a:pt x="0" y="1904111"/>
                      <a:pt x="0" y="1735074"/>
                    </a:cubicBezTo>
                    <a:close/>
                  </a:path>
                </a:pathLst>
              </a:custGeom>
              <a:solidFill>
                <a:srgbClr val="1A4F03">
                  <a:alpha val="90196"/>
                </a:srgbClr>
              </a:solidFill>
            </p:spPr>
          </p:sp>
          <p:sp>
            <p:nvSpPr>
              <p:cNvPr id="19" name="Freeform 19"/>
              <p:cNvSpPr/>
              <p:nvPr/>
            </p:nvSpPr>
            <p:spPr>
              <a:xfrm>
                <a:off x="0" y="0"/>
                <a:ext cx="14673275" cy="2079371"/>
              </a:xfrm>
              <a:custGeom>
                <a:avLst/>
                <a:gdLst/>
                <a:ahLst/>
                <a:cxnLst/>
                <a:rect l="l" t="t" r="r" b="b"/>
                <a:pathLst>
                  <a:path w="14673275" h="2079371">
                    <a:moveTo>
                      <a:pt x="0" y="325247"/>
                    </a:moveTo>
                    <a:cubicBezTo>
                      <a:pt x="0" y="145288"/>
                      <a:pt x="172009" y="0"/>
                      <a:pt x="383406" y="0"/>
                    </a:cubicBezTo>
                    <a:lnTo>
                      <a:pt x="14289878" y="0"/>
                    </a:lnTo>
                    <a:lnTo>
                      <a:pt x="14289878" y="19050"/>
                    </a:lnTo>
                    <a:lnTo>
                      <a:pt x="14289878" y="0"/>
                    </a:lnTo>
                    <a:cubicBezTo>
                      <a:pt x="14501275" y="0"/>
                      <a:pt x="14673275" y="145288"/>
                      <a:pt x="14673275" y="325247"/>
                    </a:cubicBezTo>
                    <a:lnTo>
                      <a:pt x="14651155" y="325247"/>
                    </a:lnTo>
                    <a:lnTo>
                      <a:pt x="14673275" y="325247"/>
                    </a:lnTo>
                    <a:lnTo>
                      <a:pt x="14673275" y="1754124"/>
                    </a:lnTo>
                    <a:lnTo>
                      <a:pt x="14651155" y="1754124"/>
                    </a:lnTo>
                    <a:lnTo>
                      <a:pt x="14673275" y="1754124"/>
                    </a:lnTo>
                    <a:cubicBezTo>
                      <a:pt x="14673275" y="1934083"/>
                      <a:pt x="14501275" y="2079371"/>
                      <a:pt x="14289878" y="2079371"/>
                    </a:cubicBezTo>
                    <a:lnTo>
                      <a:pt x="14289878" y="2060321"/>
                    </a:lnTo>
                    <a:lnTo>
                      <a:pt x="14289878" y="2079371"/>
                    </a:lnTo>
                    <a:lnTo>
                      <a:pt x="383406" y="2079371"/>
                    </a:lnTo>
                    <a:lnTo>
                      <a:pt x="383406" y="2060321"/>
                    </a:lnTo>
                    <a:lnTo>
                      <a:pt x="383406" y="2079371"/>
                    </a:lnTo>
                    <a:cubicBezTo>
                      <a:pt x="172009" y="2079371"/>
                      <a:pt x="0" y="1934083"/>
                      <a:pt x="0" y="1754124"/>
                    </a:cubicBezTo>
                    <a:lnTo>
                      <a:pt x="0" y="325247"/>
                    </a:lnTo>
                    <a:lnTo>
                      <a:pt x="22128" y="325247"/>
                    </a:lnTo>
                    <a:lnTo>
                      <a:pt x="0" y="325247"/>
                    </a:lnTo>
                    <a:moveTo>
                      <a:pt x="44256" y="325247"/>
                    </a:moveTo>
                    <a:lnTo>
                      <a:pt x="44256" y="1754124"/>
                    </a:lnTo>
                    <a:lnTo>
                      <a:pt x="22128" y="1754124"/>
                    </a:lnTo>
                    <a:lnTo>
                      <a:pt x="44256" y="1754124"/>
                    </a:lnTo>
                    <a:cubicBezTo>
                      <a:pt x="44256" y="1912493"/>
                      <a:pt x="195760" y="2041271"/>
                      <a:pt x="383406" y="2041271"/>
                    </a:cubicBezTo>
                    <a:lnTo>
                      <a:pt x="14289878" y="2041271"/>
                    </a:lnTo>
                    <a:cubicBezTo>
                      <a:pt x="14477524" y="2041271"/>
                      <a:pt x="14629028" y="1912366"/>
                      <a:pt x="14629028" y="1754124"/>
                    </a:cubicBezTo>
                    <a:lnTo>
                      <a:pt x="14629028" y="325247"/>
                    </a:lnTo>
                    <a:cubicBezTo>
                      <a:pt x="14629028" y="167005"/>
                      <a:pt x="14477524" y="38100"/>
                      <a:pt x="14289878" y="38100"/>
                    </a:cubicBezTo>
                    <a:lnTo>
                      <a:pt x="383406" y="38100"/>
                    </a:lnTo>
                    <a:lnTo>
                      <a:pt x="383406" y="19050"/>
                    </a:lnTo>
                    <a:lnTo>
                      <a:pt x="383406" y="38100"/>
                    </a:lnTo>
                    <a:cubicBezTo>
                      <a:pt x="195760" y="38100"/>
                      <a:pt x="44256" y="167005"/>
                      <a:pt x="44256" y="325247"/>
                    </a:cubicBezTo>
                    <a:close/>
                  </a:path>
                </a:pathLst>
              </a:custGeom>
              <a:solidFill>
                <a:srgbClr val="B7D5CA"/>
              </a:solidFill>
            </p:spPr>
          </p:sp>
        </p:grpSp>
        <p:grpSp>
          <p:nvGrpSpPr>
            <p:cNvPr id="20" name="Group 20"/>
            <p:cNvGrpSpPr/>
            <p:nvPr/>
          </p:nvGrpSpPr>
          <p:grpSpPr>
            <a:xfrm>
              <a:off x="1015715" y="5640648"/>
              <a:ext cx="899253" cy="1117898"/>
              <a:chOff x="0" y="0"/>
              <a:chExt cx="1580772" cy="1965122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580683" cy="1965071"/>
              </a:xfrm>
              <a:custGeom>
                <a:avLst/>
                <a:gdLst/>
                <a:ahLst/>
                <a:cxnLst/>
                <a:rect l="l" t="t" r="r" b="b"/>
                <a:pathLst>
                  <a:path w="1580683" h="1965071">
                    <a:moveTo>
                      <a:pt x="0" y="260477"/>
                    </a:moveTo>
                    <a:cubicBezTo>
                      <a:pt x="0" y="116586"/>
                      <a:pt x="135424" y="0"/>
                      <a:pt x="302565" y="0"/>
                    </a:cubicBezTo>
                    <a:lnTo>
                      <a:pt x="1278118" y="0"/>
                    </a:lnTo>
                    <a:cubicBezTo>
                      <a:pt x="1445259" y="0"/>
                      <a:pt x="1580683" y="116586"/>
                      <a:pt x="1580683" y="260477"/>
                    </a:cubicBezTo>
                    <a:lnTo>
                      <a:pt x="1580683" y="1704594"/>
                    </a:lnTo>
                    <a:cubicBezTo>
                      <a:pt x="1580683" y="1848485"/>
                      <a:pt x="1445259" y="1965071"/>
                      <a:pt x="1278118" y="1965071"/>
                    </a:cubicBezTo>
                    <a:lnTo>
                      <a:pt x="302565" y="1965071"/>
                    </a:lnTo>
                    <a:cubicBezTo>
                      <a:pt x="135424" y="1965071"/>
                      <a:pt x="0" y="1848485"/>
                      <a:pt x="0" y="1704594"/>
                    </a:cubicBezTo>
                    <a:close/>
                  </a:path>
                </a:pathLst>
              </a:custGeom>
              <a:solidFill>
                <a:srgbClr val="D1EFE4"/>
              </a:solidFill>
            </p:spPr>
          </p:sp>
        </p:grpSp>
        <p:sp>
          <p:nvSpPr>
            <p:cNvPr id="22" name="TextBox 22"/>
            <p:cNvSpPr txBox="1"/>
            <p:nvPr/>
          </p:nvSpPr>
          <p:spPr>
            <a:xfrm>
              <a:off x="1341319" y="6049416"/>
              <a:ext cx="237664" cy="4062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06"/>
                </a:lnSpc>
              </a:pPr>
              <a:r>
                <a:rPr lang="en-US" sz="2806" b="1" dirty="0">
                  <a:solidFill>
                    <a:srgbClr val="4B4A4A"/>
                  </a:solidFill>
                  <a:latin typeface="Poppins Semi-Bold"/>
                  <a:ea typeface="Poppins Semi-Bold"/>
                  <a:cs typeface="Poppins Semi-Bold"/>
                  <a:sym typeface="Poppins Semi-Bold"/>
                </a:rPr>
                <a:t>2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2195634" y="5916945"/>
              <a:ext cx="3416466" cy="6050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649"/>
                </a:lnSpc>
              </a:pPr>
              <a:r>
                <a:rPr lang="en-US" sz="3719" b="1">
                  <a:solidFill>
                    <a:srgbClr val="FFFFFF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90 PV: ₹ 1000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C305A60-25EC-4176-88F8-4641CB38C738}"/>
              </a:ext>
            </a:extLst>
          </p:cNvPr>
          <p:cNvGrpSpPr/>
          <p:nvPr/>
        </p:nvGrpSpPr>
        <p:grpSpPr>
          <a:xfrm>
            <a:off x="977951" y="6943569"/>
            <a:ext cx="8347151" cy="1182920"/>
            <a:chOff x="977951" y="6943569"/>
            <a:chExt cx="8347151" cy="1182920"/>
          </a:xfrm>
        </p:grpSpPr>
        <p:grpSp>
          <p:nvGrpSpPr>
            <p:cNvPr id="24" name="Group 24"/>
            <p:cNvGrpSpPr/>
            <p:nvPr/>
          </p:nvGrpSpPr>
          <p:grpSpPr>
            <a:xfrm>
              <a:off x="977951" y="6943569"/>
              <a:ext cx="8347151" cy="1182920"/>
              <a:chOff x="0" y="0"/>
              <a:chExt cx="14673225" cy="2079422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22128" y="19050"/>
                <a:ext cx="14629027" cy="2041271"/>
              </a:xfrm>
              <a:custGeom>
                <a:avLst/>
                <a:gdLst/>
                <a:ahLst/>
                <a:cxnLst/>
                <a:rect l="l" t="t" r="r" b="b"/>
                <a:pathLst>
                  <a:path w="14629027" h="2041271">
                    <a:moveTo>
                      <a:pt x="0" y="306197"/>
                    </a:moveTo>
                    <a:cubicBezTo>
                      <a:pt x="0" y="137160"/>
                      <a:pt x="161683" y="0"/>
                      <a:pt x="361278" y="0"/>
                    </a:cubicBezTo>
                    <a:lnTo>
                      <a:pt x="14267750" y="0"/>
                    </a:lnTo>
                    <a:cubicBezTo>
                      <a:pt x="14467198" y="0"/>
                      <a:pt x="14629027" y="137160"/>
                      <a:pt x="14629027" y="306197"/>
                    </a:cubicBezTo>
                    <a:lnTo>
                      <a:pt x="14629027" y="1735074"/>
                    </a:lnTo>
                    <a:cubicBezTo>
                      <a:pt x="14629027" y="1904238"/>
                      <a:pt x="14467346" y="2041271"/>
                      <a:pt x="14267750" y="2041271"/>
                    </a:cubicBezTo>
                    <a:lnTo>
                      <a:pt x="361278" y="2041271"/>
                    </a:lnTo>
                    <a:cubicBezTo>
                      <a:pt x="161830" y="2041271"/>
                      <a:pt x="0" y="1904111"/>
                      <a:pt x="0" y="1735074"/>
                    </a:cubicBezTo>
                    <a:close/>
                  </a:path>
                </a:pathLst>
              </a:custGeom>
              <a:solidFill>
                <a:srgbClr val="1A4F03">
                  <a:alpha val="90196"/>
                </a:srgbClr>
              </a:solidFill>
            </p:spPr>
          </p:sp>
          <p:sp>
            <p:nvSpPr>
              <p:cNvPr id="26" name="Freeform 26"/>
              <p:cNvSpPr/>
              <p:nvPr/>
            </p:nvSpPr>
            <p:spPr>
              <a:xfrm>
                <a:off x="0" y="0"/>
                <a:ext cx="14673275" cy="2079371"/>
              </a:xfrm>
              <a:custGeom>
                <a:avLst/>
                <a:gdLst/>
                <a:ahLst/>
                <a:cxnLst/>
                <a:rect l="l" t="t" r="r" b="b"/>
                <a:pathLst>
                  <a:path w="14673275" h="2079371">
                    <a:moveTo>
                      <a:pt x="0" y="325247"/>
                    </a:moveTo>
                    <a:cubicBezTo>
                      <a:pt x="0" y="145288"/>
                      <a:pt x="172009" y="0"/>
                      <a:pt x="383406" y="0"/>
                    </a:cubicBezTo>
                    <a:lnTo>
                      <a:pt x="14289878" y="0"/>
                    </a:lnTo>
                    <a:lnTo>
                      <a:pt x="14289878" y="19050"/>
                    </a:lnTo>
                    <a:lnTo>
                      <a:pt x="14289878" y="0"/>
                    </a:lnTo>
                    <a:cubicBezTo>
                      <a:pt x="14501275" y="0"/>
                      <a:pt x="14673275" y="145288"/>
                      <a:pt x="14673275" y="325247"/>
                    </a:cubicBezTo>
                    <a:lnTo>
                      <a:pt x="14651155" y="325247"/>
                    </a:lnTo>
                    <a:lnTo>
                      <a:pt x="14673275" y="325247"/>
                    </a:lnTo>
                    <a:lnTo>
                      <a:pt x="14673275" y="1754124"/>
                    </a:lnTo>
                    <a:lnTo>
                      <a:pt x="14651155" y="1754124"/>
                    </a:lnTo>
                    <a:lnTo>
                      <a:pt x="14673275" y="1754124"/>
                    </a:lnTo>
                    <a:cubicBezTo>
                      <a:pt x="14673275" y="1934083"/>
                      <a:pt x="14501275" y="2079371"/>
                      <a:pt x="14289878" y="2079371"/>
                    </a:cubicBezTo>
                    <a:lnTo>
                      <a:pt x="14289878" y="2060321"/>
                    </a:lnTo>
                    <a:lnTo>
                      <a:pt x="14289878" y="2079371"/>
                    </a:lnTo>
                    <a:lnTo>
                      <a:pt x="383406" y="2079371"/>
                    </a:lnTo>
                    <a:lnTo>
                      <a:pt x="383406" y="2060321"/>
                    </a:lnTo>
                    <a:lnTo>
                      <a:pt x="383406" y="2079371"/>
                    </a:lnTo>
                    <a:cubicBezTo>
                      <a:pt x="172009" y="2079371"/>
                      <a:pt x="0" y="1934083"/>
                      <a:pt x="0" y="1754124"/>
                    </a:cubicBezTo>
                    <a:lnTo>
                      <a:pt x="0" y="325247"/>
                    </a:lnTo>
                    <a:lnTo>
                      <a:pt x="22128" y="325247"/>
                    </a:lnTo>
                    <a:lnTo>
                      <a:pt x="0" y="325247"/>
                    </a:lnTo>
                    <a:moveTo>
                      <a:pt x="44256" y="325247"/>
                    </a:moveTo>
                    <a:lnTo>
                      <a:pt x="44256" y="1754124"/>
                    </a:lnTo>
                    <a:lnTo>
                      <a:pt x="22128" y="1754124"/>
                    </a:lnTo>
                    <a:lnTo>
                      <a:pt x="44256" y="1754124"/>
                    </a:lnTo>
                    <a:cubicBezTo>
                      <a:pt x="44256" y="1912493"/>
                      <a:pt x="195760" y="2041271"/>
                      <a:pt x="383406" y="2041271"/>
                    </a:cubicBezTo>
                    <a:lnTo>
                      <a:pt x="14289878" y="2041271"/>
                    </a:lnTo>
                    <a:cubicBezTo>
                      <a:pt x="14477524" y="2041271"/>
                      <a:pt x="14629028" y="1912366"/>
                      <a:pt x="14629028" y="1754124"/>
                    </a:cubicBezTo>
                    <a:lnTo>
                      <a:pt x="14629028" y="325247"/>
                    </a:lnTo>
                    <a:cubicBezTo>
                      <a:pt x="14629028" y="167005"/>
                      <a:pt x="14477524" y="38100"/>
                      <a:pt x="14289878" y="38100"/>
                    </a:cubicBezTo>
                    <a:lnTo>
                      <a:pt x="383406" y="38100"/>
                    </a:lnTo>
                    <a:lnTo>
                      <a:pt x="383406" y="19050"/>
                    </a:lnTo>
                    <a:lnTo>
                      <a:pt x="383406" y="38100"/>
                    </a:lnTo>
                    <a:cubicBezTo>
                      <a:pt x="195760" y="38100"/>
                      <a:pt x="44256" y="167005"/>
                      <a:pt x="44256" y="325247"/>
                    </a:cubicBezTo>
                    <a:close/>
                  </a:path>
                </a:pathLst>
              </a:custGeom>
              <a:solidFill>
                <a:srgbClr val="B7D5CA"/>
              </a:solidFill>
            </p:spPr>
          </p:sp>
        </p:grpSp>
        <p:grpSp>
          <p:nvGrpSpPr>
            <p:cNvPr id="27" name="Group 27"/>
            <p:cNvGrpSpPr/>
            <p:nvPr/>
          </p:nvGrpSpPr>
          <p:grpSpPr>
            <a:xfrm>
              <a:off x="1015715" y="6976080"/>
              <a:ext cx="899253" cy="1117898"/>
              <a:chOff x="0" y="0"/>
              <a:chExt cx="1580772" cy="1965122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1580683" cy="1965071"/>
              </a:xfrm>
              <a:custGeom>
                <a:avLst/>
                <a:gdLst/>
                <a:ahLst/>
                <a:cxnLst/>
                <a:rect l="l" t="t" r="r" b="b"/>
                <a:pathLst>
                  <a:path w="1580683" h="1965071">
                    <a:moveTo>
                      <a:pt x="0" y="260477"/>
                    </a:moveTo>
                    <a:cubicBezTo>
                      <a:pt x="0" y="116586"/>
                      <a:pt x="135424" y="0"/>
                      <a:pt x="302565" y="0"/>
                    </a:cubicBezTo>
                    <a:lnTo>
                      <a:pt x="1278118" y="0"/>
                    </a:lnTo>
                    <a:cubicBezTo>
                      <a:pt x="1445259" y="0"/>
                      <a:pt x="1580683" y="116586"/>
                      <a:pt x="1580683" y="260477"/>
                    </a:cubicBezTo>
                    <a:lnTo>
                      <a:pt x="1580683" y="1704594"/>
                    </a:lnTo>
                    <a:cubicBezTo>
                      <a:pt x="1580683" y="1848485"/>
                      <a:pt x="1445259" y="1965071"/>
                      <a:pt x="1278118" y="1965071"/>
                    </a:cubicBezTo>
                    <a:lnTo>
                      <a:pt x="302565" y="1965071"/>
                    </a:lnTo>
                    <a:cubicBezTo>
                      <a:pt x="135424" y="1965071"/>
                      <a:pt x="0" y="1848485"/>
                      <a:pt x="0" y="1704594"/>
                    </a:cubicBezTo>
                    <a:close/>
                  </a:path>
                </a:pathLst>
              </a:custGeom>
              <a:solidFill>
                <a:srgbClr val="D1EFE4"/>
              </a:solidFill>
            </p:spPr>
          </p:sp>
        </p:grpSp>
        <p:sp>
          <p:nvSpPr>
            <p:cNvPr id="29" name="TextBox 29"/>
            <p:cNvSpPr txBox="1"/>
            <p:nvPr/>
          </p:nvSpPr>
          <p:spPr>
            <a:xfrm>
              <a:off x="1341319" y="7401946"/>
              <a:ext cx="248045" cy="4062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06"/>
                </a:lnSpc>
              </a:pPr>
              <a:r>
                <a:rPr lang="en-US" sz="2806" b="1" dirty="0">
                  <a:solidFill>
                    <a:srgbClr val="4B4A4A"/>
                  </a:solidFill>
                  <a:latin typeface="Poppins Semi-Bold"/>
                  <a:ea typeface="Poppins Semi-Bold"/>
                  <a:cs typeface="Poppins Semi-Bold"/>
                  <a:sym typeface="Poppins Semi-Bold"/>
                </a:rPr>
                <a:t>3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2381563" y="7236066"/>
              <a:ext cx="3748748" cy="6050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649"/>
                </a:lnSpc>
              </a:pPr>
              <a:r>
                <a:rPr lang="en-US" sz="3719" b="1" dirty="0">
                  <a:solidFill>
                    <a:srgbClr val="FFFFFF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100 PV: ₹ 2000</a:t>
              </a:r>
            </a:p>
          </p:txBody>
        </p:sp>
      </p:grpSp>
      <p:sp>
        <p:nvSpPr>
          <p:cNvPr id="31" name="Freeform 31"/>
          <p:cNvSpPr/>
          <p:nvPr/>
        </p:nvSpPr>
        <p:spPr>
          <a:xfrm rot="-5279906">
            <a:off x="8932731" y="3148357"/>
            <a:ext cx="2204673" cy="2028300"/>
          </a:xfrm>
          <a:custGeom>
            <a:avLst/>
            <a:gdLst/>
            <a:ahLst/>
            <a:cxnLst/>
            <a:rect l="l" t="t" r="r" b="b"/>
            <a:pathLst>
              <a:path w="2204673" h="2028300">
                <a:moveTo>
                  <a:pt x="0" y="0"/>
                </a:moveTo>
                <a:lnTo>
                  <a:pt x="2204674" y="0"/>
                </a:lnTo>
                <a:lnTo>
                  <a:pt x="2204674" y="2028299"/>
                </a:lnTo>
                <a:lnTo>
                  <a:pt x="0" y="20282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D51FECC-ADE9-4813-9A7C-B97393D664C3}"/>
              </a:ext>
            </a:extLst>
          </p:cNvPr>
          <p:cNvGrpSpPr/>
          <p:nvPr/>
        </p:nvGrpSpPr>
        <p:grpSpPr>
          <a:xfrm>
            <a:off x="977951" y="8246378"/>
            <a:ext cx="8347151" cy="1182920"/>
            <a:chOff x="977951" y="8246378"/>
            <a:chExt cx="8347151" cy="1182920"/>
          </a:xfrm>
        </p:grpSpPr>
        <p:grpSp>
          <p:nvGrpSpPr>
            <p:cNvPr id="32" name="Group 32"/>
            <p:cNvGrpSpPr/>
            <p:nvPr/>
          </p:nvGrpSpPr>
          <p:grpSpPr>
            <a:xfrm>
              <a:off x="977951" y="8246378"/>
              <a:ext cx="8347151" cy="1182920"/>
              <a:chOff x="0" y="0"/>
              <a:chExt cx="14673225" cy="2079422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22128" y="19050"/>
                <a:ext cx="14629027" cy="2041271"/>
              </a:xfrm>
              <a:custGeom>
                <a:avLst/>
                <a:gdLst/>
                <a:ahLst/>
                <a:cxnLst/>
                <a:rect l="l" t="t" r="r" b="b"/>
                <a:pathLst>
                  <a:path w="14629027" h="2041271">
                    <a:moveTo>
                      <a:pt x="0" y="306197"/>
                    </a:moveTo>
                    <a:cubicBezTo>
                      <a:pt x="0" y="137160"/>
                      <a:pt x="161683" y="0"/>
                      <a:pt x="361278" y="0"/>
                    </a:cubicBezTo>
                    <a:lnTo>
                      <a:pt x="14267750" y="0"/>
                    </a:lnTo>
                    <a:cubicBezTo>
                      <a:pt x="14467198" y="0"/>
                      <a:pt x="14629027" y="137160"/>
                      <a:pt x="14629027" y="306197"/>
                    </a:cubicBezTo>
                    <a:lnTo>
                      <a:pt x="14629027" y="1735074"/>
                    </a:lnTo>
                    <a:cubicBezTo>
                      <a:pt x="14629027" y="1904238"/>
                      <a:pt x="14467346" y="2041271"/>
                      <a:pt x="14267750" y="2041271"/>
                    </a:cubicBezTo>
                    <a:lnTo>
                      <a:pt x="361278" y="2041271"/>
                    </a:lnTo>
                    <a:cubicBezTo>
                      <a:pt x="161830" y="2041271"/>
                      <a:pt x="0" y="1904111"/>
                      <a:pt x="0" y="1735074"/>
                    </a:cubicBezTo>
                    <a:close/>
                  </a:path>
                </a:pathLst>
              </a:custGeom>
              <a:solidFill>
                <a:srgbClr val="1A4F03">
                  <a:alpha val="90196"/>
                </a:srgbClr>
              </a:solidFill>
            </p:spPr>
          </p:sp>
          <p:sp>
            <p:nvSpPr>
              <p:cNvPr id="34" name="Freeform 34"/>
              <p:cNvSpPr/>
              <p:nvPr/>
            </p:nvSpPr>
            <p:spPr>
              <a:xfrm>
                <a:off x="0" y="0"/>
                <a:ext cx="14673275" cy="2079371"/>
              </a:xfrm>
              <a:custGeom>
                <a:avLst/>
                <a:gdLst/>
                <a:ahLst/>
                <a:cxnLst/>
                <a:rect l="l" t="t" r="r" b="b"/>
                <a:pathLst>
                  <a:path w="14673275" h="2079371">
                    <a:moveTo>
                      <a:pt x="0" y="325247"/>
                    </a:moveTo>
                    <a:cubicBezTo>
                      <a:pt x="0" y="145288"/>
                      <a:pt x="172009" y="0"/>
                      <a:pt x="383406" y="0"/>
                    </a:cubicBezTo>
                    <a:lnTo>
                      <a:pt x="14289878" y="0"/>
                    </a:lnTo>
                    <a:lnTo>
                      <a:pt x="14289878" y="19050"/>
                    </a:lnTo>
                    <a:lnTo>
                      <a:pt x="14289878" y="0"/>
                    </a:lnTo>
                    <a:cubicBezTo>
                      <a:pt x="14501275" y="0"/>
                      <a:pt x="14673275" y="145288"/>
                      <a:pt x="14673275" y="325247"/>
                    </a:cubicBezTo>
                    <a:lnTo>
                      <a:pt x="14651155" y="325247"/>
                    </a:lnTo>
                    <a:lnTo>
                      <a:pt x="14673275" y="325247"/>
                    </a:lnTo>
                    <a:lnTo>
                      <a:pt x="14673275" y="1754124"/>
                    </a:lnTo>
                    <a:lnTo>
                      <a:pt x="14651155" y="1754124"/>
                    </a:lnTo>
                    <a:lnTo>
                      <a:pt x="14673275" y="1754124"/>
                    </a:lnTo>
                    <a:cubicBezTo>
                      <a:pt x="14673275" y="1934083"/>
                      <a:pt x="14501275" y="2079371"/>
                      <a:pt x="14289878" y="2079371"/>
                    </a:cubicBezTo>
                    <a:lnTo>
                      <a:pt x="14289878" y="2060321"/>
                    </a:lnTo>
                    <a:lnTo>
                      <a:pt x="14289878" y="2079371"/>
                    </a:lnTo>
                    <a:lnTo>
                      <a:pt x="383406" y="2079371"/>
                    </a:lnTo>
                    <a:lnTo>
                      <a:pt x="383406" y="2060321"/>
                    </a:lnTo>
                    <a:lnTo>
                      <a:pt x="383406" y="2079371"/>
                    </a:lnTo>
                    <a:cubicBezTo>
                      <a:pt x="172009" y="2079371"/>
                      <a:pt x="0" y="1934083"/>
                      <a:pt x="0" y="1754124"/>
                    </a:cubicBezTo>
                    <a:lnTo>
                      <a:pt x="0" y="325247"/>
                    </a:lnTo>
                    <a:lnTo>
                      <a:pt x="22128" y="325247"/>
                    </a:lnTo>
                    <a:lnTo>
                      <a:pt x="0" y="325247"/>
                    </a:lnTo>
                    <a:moveTo>
                      <a:pt x="44256" y="325247"/>
                    </a:moveTo>
                    <a:lnTo>
                      <a:pt x="44256" y="1754124"/>
                    </a:lnTo>
                    <a:lnTo>
                      <a:pt x="22128" y="1754124"/>
                    </a:lnTo>
                    <a:lnTo>
                      <a:pt x="44256" y="1754124"/>
                    </a:lnTo>
                    <a:cubicBezTo>
                      <a:pt x="44256" y="1912493"/>
                      <a:pt x="195760" y="2041271"/>
                      <a:pt x="383406" y="2041271"/>
                    </a:cubicBezTo>
                    <a:lnTo>
                      <a:pt x="14289878" y="2041271"/>
                    </a:lnTo>
                    <a:cubicBezTo>
                      <a:pt x="14477524" y="2041271"/>
                      <a:pt x="14629028" y="1912366"/>
                      <a:pt x="14629028" y="1754124"/>
                    </a:cubicBezTo>
                    <a:lnTo>
                      <a:pt x="14629028" y="325247"/>
                    </a:lnTo>
                    <a:cubicBezTo>
                      <a:pt x="14629028" y="167005"/>
                      <a:pt x="14477524" y="38100"/>
                      <a:pt x="14289878" y="38100"/>
                    </a:cubicBezTo>
                    <a:lnTo>
                      <a:pt x="383406" y="38100"/>
                    </a:lnTo>
                    <a:lnTo>
                      <a:pt x="383406" y="19050"/>
                    </a:lnTo>
                    <a:lnTo>
                      <a:pt x="383406" y="38100"/>
                    </a:lnTo>
                    <a:cubicBezTo>
                      <a:pt x="195760" y="38100"/>
                      <a:pt x="44256" y="167005"/>
                      <a:pt x="44256" y="325247"/>
                    </a:cubicBezTo>
                    <a:close/>
                  </a:path>
                </a:pathLst>
              </a:custGeom>
              <a:solidFill>
                <a:srgbClr val="B7D5CA"/>
              </a:solidFill>
            </p:spPr>
          </p:sp>
        </p:grpSp>
        <p:grpSp>
          <p:nvGrpSpPr>
            <p:cNvPr id="35" name="Group 35"/>
            <p:cNvGrpSpPr/>
            <p:nvPr/>
          </p:nvGrpSpPr>
          <p:grpSpPr>
            <a:xfrm>
              <a:off x="1010524" y="8278889"/>
              <a:ext cx="899253" cy="1117898"/>
              <a:chOff x="0" y="0"/>
              <a:chExt cx="1580772" cy="1965122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1580683" cy="1965071"/>
              </a:xfrm>
              <a:custGeom>
                <a:avLst/>
                <a:gdLst/>
                <a:ahLst/>
                <a:cxnLst/>
                <a:rect l="l" t="t" r="r" b="b"/>
                <a:pathLst>
                  <a:path w="1580683" h="1965071">
                    <a:moveTo>
                      <a:pt x="0" y="260477"/>
                    </a:moveTo>
                    <a:cubicBezTo>
                      <a:pt x="0" y="116586"/>
                      <a:pt x="135424" y="0"/>
                      <a:pt x="302565" y="0"/>
                    </a:cubicBezTo>
                    <a:lnTo>
                      <a:pt x="1278118" y="0"/>
                    </a:lnTo>
                    <a:cubicBezTo>
                      <a:pt x="1445259" y="0"/>
                      <a:pt x="1580683" y="116586"/>
                      <a:pt x="1580683" y="260477"/>
                    </a:cubicBezTo>
                    <a:lnTo>
                      <a:pt x="1580683" y="1704594"/>
                    </a:lnTo>
                    <a:cubicBezTo>
                      <a:pt x="1580683" y="1848485"/>
                      <a:pt x="1445259" y="1965071"/>
                      <a:pt x="1278118" y="1965071"/>
                    </a:cubicBezTo>
                    <a:lnTo>
                      <a:pt x="302565" y="1965071"/>
                    </a:lnTo>
                    <a:cubicBezTo>
                      <a:pt x="135424" y="1965071"/>
                      <a:pt x="0" y="1848485"/>
                      <a:pt x="0" y="1704594"/>
                    </a:cubicBezTo>
                    <a:close/>
                  </a:path>
                </a:pathLst>
              </a:custGeom>
              <a:solidFill>
                <a:srgbClr val="D1EFE4"/>
              </a:solidFill>
            </p:spPr>
          </p:sp>
        </p:grpSp>
        <p:sp>
          <p:nvSpPr>
            <p:cNvPr id="37" name="TextBox 37"/>
            <p:cNvSpPr txBox="1"/>
            <p:nvPr/>
          </p:nvSpPr>
          <p:spPr>
            <a:xfrm>
              <a:off x="1336129" y="8704755"/>
              <a:ext cx="248045" cy="3700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06"/>
                </a:lnSpc>
              </a:pPr>
              <a:r>
                <a:rPr lang="en-US" sz="2806" b="1" dirty="0">
                  <a:solidFill>
                    <a:srgbClr val="4B4A4A"/>
                  </a:solidFill>
                  <a:latin typeface="Poppins Semi-Bold"/>
                  <a:ea typeface="Poppins Semi-Bold"/>
                  <a:cs typeface="Poppins Semi-Bold"/>
                  <a:sym typeface="Poppins Semi-Bold"/>
                </a:rPr>
                <a:t>4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2381563" y="8531610"/>
              <a:ext cx="3748748" cy="6050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649"/>
                </a:lnSpc>
              </a:pPr>
              <a:r>
                <a:rPr lang="en-US" sz="3719" b="1">
                  <a:solidFill>
                    <a:srgbClr val="FFFFFF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200 PV: ₹ 4000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04579"/>
            <a:ext cx="2221710" cy="914042"/>
            <a:chOff x="0" y="0"/>
            <a:chExt cx="2962280" cy="1218722"/>
          </a:xfrm>
        </p:grpSpPr>
        <p:sp>
          <p:nvSpPr>
            <p:cNvPr id="3" name="Freeform 3"/>
            <p:cNvSpPr/>
            <p:nvPr/>
          </p:nvSpPr>
          <p:spPr>
            <a:xfrm>
              <a:off x="0" y="916499"/>
              <a:ext cx="2962280" cy="302224"/>
            </a:xfrm>
            <a:custGeom>
              <a:avLst/>
              <a:gdLst/>
              <a:ahLst/>
              <a:cxnLst/>
              <a:rect l="l" t="t" r="r" b="b"/>
              <a:pathLst>
                <a:path w="2962280" h="302224">
                  <a:moveTo>
                    <a:pt x="0" y="0"/>
                  </a:moveTo>
                  <a:lnTo>
                    <a:pt x="2962280" y="0"/>
                  </a:lnTo>
                  <a:lnTo>
                    <a:pt x="2962280" y="302223"/>
                  </a:lnTo>
                  <a:lnTo>
                    <a:pt x="0" y="3022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9980" b="-9980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928476" y="0"/>
              <a:ext cx="1105328" cy="918957"/>
            </a:xfrm>
            <a:custGeom>
              <a:avLst/>
              <a:gdLst/>
              <a:ahLst/>
              <a:cxnLst/>
              <a:rect l="l" t="t" r="r" b="b"/>
              <a:pathLst>
                <a:path w="1105328" h="918957">
                  <a:moveTo>
                    <a:pt x="0" y="0"/>
                  </a:moveTo>
                  <a:lnTo>
                    <a:pt x="1105328" y="0"/>
                  </a:lnTo>
                  <a:lnTo>
                    <a:pt x="1105328" y="918957"/>
                  </a:lnTo>
                  <a:lnTo>
                    <a:pt x="0" y="9189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9980" b="-9980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16482192" y="804579"/>
            <a:ext cx="777108" cy="777108"/>
          </a:xfrm>
          <a:custGeom>
            <a:avLst/>
            <a:gdLst/>
            <a:ahLst/>
            <a:cxnLst/>
            <a:rect l="l" t="t" r="r" b="b"/>
            <a:pathLst>
              <a:path w="777108" h="777108">
                <a:moveTo>
                  <a:pt x="0" y="0"/>
                </a:moveTo>
                <a:lnTo>
                  <a:pt x="777108" y="0"/>
                </a:lnTo>
                <a:lnTo>
                  <a:pt x="777108" y="777108"/>
                </a:lnTo>
                <a:lnTo>
                  <a:pt x="0" y="777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445371" y="9220200"/>
            <a:ext cx="3023675" cy="306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>
                <a:solidFill>
                  <a:srgbClr val="3A0085"/>
                </a:solidFill>
                <a:latin typeface="Aileron Bold"/>
                <a:ea typeface="Aileron Bold"/>
                <a:cs typeface="Aileron Bold"/>
                <a:sym typeface="Aileron Bold"/>
              </a:rPr>
              <a:t>www.mywealthinfinity.com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2FBB786-476C-4C03-9DF2-7461A182CD85}"/>
              </a:ext>
            </a:extLst>
          </p:cNvPr>
          <p:cNvGrpSpPr/>
          <p:nvPr/>
        </p:nvGrpSpPr>
        <p:grpSpPr>
          <a:xfrm>
            <a:off x="11339502" y="5641086"/>
            <a:ext cx="5531244" cy="983403"/>
            <a:chOff x="11339502" y="5641086"/>
            <a:chExt cx="5531244" cy="983403"/>
          </a:xfrm>
        </p:grpSpPr>
        <p:grpSp>
          <p:nvGrpSpPr>
            <p:cNvPr id="8" name="Group 8"/>
            <p:cNvGrpSpPr/>
            <p:nvPr/>
          </p:nvGrpSpPr>
          <p:grpSpPr>
            <a:xfrm>
              <a:off x="11339502" y="5641086"/>
              <a:ext cx="5531244" cy="983403"/>
              <a:chOff x="0" y="0"/>
              <a:chExt cx="10820400" cy="1923765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5450" y="5394"/>
                <a:ext cx="10809544" cy="1912955"/>
              </a:xfrm>
              <a:custGeom>
                <a:avLst/>
                <a:gdLst/>
                <a:ahLst/>
                <a:cxnLst/>
                <a:rect l="l" t="t" r="r" b="b"/>
                <a:pathLst>
                  <a:path w="10809544" h="1912955">
                    <a:moveTo>
                      <a:pt x="0" y="231203"/>
                    </a:moveTo>
                    <a:cubicBezTo>
                      <a:pt x="0" y="103572"/>
                      <a:pt x="105081" y="0"/>
                      <a:pt x="234687" y="0"/>
                    </a:cubicBezTo>
                    <a:lnTo>
                      <a:pt x="10574857" y="0"/>
                    </a:lnTo>
                    <a:cubicBezTo>
                      <a:pt x="10704463" y="0"/>
                      <a:pt x="10809544" y="103572"/>
                      <a:pt x="10809544" y="231203"/>
                    </a:cubicBezTo>
                    <a:lnTo>
                      <a:pt x="10809544" y="1681752"/>
                    </a:lnTo>
                    <a:cubicBezTo>
                      <a:pt x="10809544" y="1809491"/>
                      <a:pt x="10704463" y="1912955"/>
                      <a:pt x="10574857" y="1912955"/>
                    </a:cubicBezTo>
                    <a:lnTo>
                      <a:pt x="234687" y="1912955"/>
                    </a:lnTo>
                    <a:cubicBezTo>
                      <a:pt x="105081" y="1912955"/>
                      <a:pt x="0" y="1809491"/>
                      <a:pt x="0" y="1681752"/>
                    </a:cubicBezTo>
                    <a:close/>
                  </a:path>
                </a:pathLst>
              </a:custGeom>
              <a:solidFill>
                <a:srgbClr val="D1EFE4"/>
              </a:solidFill>
            </p:spPr>
          </p:sp>
          <p:sp>
            <p:nvSpPr>
              <p:cNvPr id="10" name="Freeform 10"/>
              <p:cNvSpPr/>
              <p:nvPr/>
            </p:nvSpPr>
            <p:spPr>
              <a:xfrm>
                <a:off x="0" y="0"/>
                <a:ext cx="10820451" cy="1923743"/>
              </a:xfrm>
              <a:custGeom>
                <a:avLst/>
                <a:gdLst/>
                <a:ahLst/>
                <a:cxnLst/>
                <a:rect l="l" t="t" r="r" b="b"/>
                <a:pathLst>
                  <a:path w="10820451" h="1923743">
                    <a:moveTo>
                      <a:pt x="0" y="236597"/>
                    </a:moveTo>
                    <a:cubicBezTo>
                      <a:pt x="0" y="105946"/>
                      <a:pt x="107587" y="0"/>
                      <a:pt x="240137" y="0"/>
                    </a:cubicBezTo>
                    <a:lnTo>
                      <a:pt x="10580307" y="0"/>
                    </a:lnTo>
                    <a:lnTo>
                      <a:pt x="10580307" y="5394"/>
                    </a:lnTo>
                    <a:lnTo>
                      <a:pt x="10580307" y="0"/>
                    </a:lnTo>
                    <a:cubicBezTo>
                      <a:pt x="10712965" y="0"/>
                      <a:pt x="10820451" y="105946"/>
                      <a:pt x="10820451" y="236597"/>
                    </a:cubicBezTo>
                    <a:lnTo>
                      <a:pt x="10814994" y="236597"/>
                    </a:lnTo>
                    <a:lnTo>
                      <a:pt x="10820451" y="236597"/>
                    </a:lnTo>
                    <a:lnTo>
                      <a:pt x="10820451" y="1687146"/>
                    </a:lnTo>
                    <a:lnTo>
                      <a:pt x="10814994" y="1687146"/>
                    </a:lnTo>
                    <a:lnTo>
                      <a:pt x="10820451" y="1687146"/>
                    </a:lnTo>
                    <a:cubicBezTo>
                      <a:pt x="10820451" y="1817798"/>
                      <a:pt x="10712856" y="1923743"/>
                      <a:pt x="10580307" y="1923743"/>
                    </a:cubicBezTo>
                    <a:lnTo>
                      <a:pt x="10580307" y="1918349"/>
                    </a:lnTo>
                    <a:lnTo>
                      <a:pt x="10580307" y="1923743"/>
                    </a:lnTo>
                    <a:lnTo>
                      <a:pt x="240137" y="1923743"/>
                    </a:lnTo>
                    <a:lnTo>
                      <a:pt x="240137" y="1918349"/>
                    </a:lnTo>
                    <a:lnTo>
                      <a:pt x="240137" y="1923743"/>
                    </a:lnTo>
                    <a:cubicBezTo>
                      <a:pt x="107587" y="1923743"/>
                      <a:pt x="0" y="1817906"/>
                      <a:pt x="0" y="1687146"/>
                    </a:cubicBezTo>
                    <a:lnTo>
                      <a:pt x="0" y="236597"/>
                    </a:lnTo>
                    <a:lnTo>
                      <a:pt x="5450" y="236597"/>
                    </a:lnTo>
                    <a:lnTo>
                      <a:pt x="0" y="236597"/>
                    </a:lnTo>
                    <a:moveTo>
                      <a:pt x="10900" y="236597"/>
                    </a:moveTo>
                    <a:lnTo>
                      <a:pt x="10900" y="1687146"/>
                    </a:lnTo>
                    <a:lnTo>
                      <a:pt x="5450" y="1687146"/>
                    </a:lnTo>
                    <a:lnTo>
                      <a:pt x="10900" y="1687146"/>
                    </a:lnTo>
                    <a:cubicBezTo>
                      <a:pt x="10900" y="1811864"/>
                      <a:pt x="113474" y="1912955"/>
                      <a:pt x="240137" y="1912955"/>
                    </a:cubicBezTo>
                    <a:lnTo>
                      <a:pt x="10580307" y="1912955"/>
                    </a:lnTo>
                    <a:cubicBezTo>
                      <a:pt x="10706970" y="1912955"/>
                      <a:pt x="10809543" y="1811864"/>
                      <a:pt x="10809543" y="1687146"/>
                    </a:cubicBezTo>
                    <a:lnTo>
                      <a:pt x="10809543" y="236597"/>
                    </a:lnTo>
                    <a:cubicBezTo>
                      <a:pt x="10809543" y="111879"/>
                      <a:pt x="10706860" y="10789"/>
                      <a:pt x="10580307" y="10789"/>
                    </a:cubicBezTo>
                    <a:lnTo>
                      <a:pt x="240137" y="10789"/>
                    </a:lnTo>
                    <a:lnTo>
                      <a:pt x="240137" y="5394"/>
                    </a:lnTo>
                    <a:lnTo>
                      <a:pt x="240137" y="10789"/>
                    </a:lnTo>
                    <a:cubicBezTo>
                      <a:pt x="113474" y="10789"/>
                      <a:pt x="10900" y="111879"/>
                      <a:pt x="10900" y="236597"/>
                    </a:cubicBezTo>
                    <a:close/>
                  </a:path>
                </a:pathLst>
              </a:custGeom>
              <a:solidFill>
                <a:srgbClr val="B7D5CA"/>
              </a:solidFill>
            </p:spPr>
          </p:sp>
        </p:grpSp>
        <p:sp>
          <p:nvSpPr>
            <p:cNvPr id="17" name="TextBox 17"/>
            <p:cNvSpPr txBox="1"/>
            <p:nvPr/>
          </p:nvSpPr>
          <p:spPr>
            <a:xfrm>
              <a:off x="12823649" y="5778856"/>
              <a:ext cx="2562950" cy="3306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649"/>
                </a:lnSpc>
              </a:pPr>
              <a:r>
                <a:rPr lang="en-US" sz="2109" b="1">
                  <a:solidFill>
                    <a:srgbClr val="3A0085"/>
                  </a:solidFill>
                  <a:latin typeface="Noto Serif Bold"/>
                  <a:ea typeface="Noto Serif Bold"/>
                  <a:cs typeface="Noto Serif Bold"/>
                  <a:sym typeface="Noto Serif Bold"/>
                </a:rPr>
                <a:t>WEEKLY CAPPING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3287744" y="6061910"/>
              <a:ext cx="1634760" cy="4290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07"/>
                </a:lnSpc>
              </a:pPr>
              <a:r>
                <a:rPr lang="en-US" sz="2551" b="1" dirty="0">
                  <a:solidFill>
                    <a:srgbClr val="C6261A"/>
                  </a:solidFill>
                  <a:latin typeface="Poppins Semi-Bold"/>
                  <a:ea typeface="Poppins Semi-Bold"/>
                  <a:cs typeface="Poppins Semi-Bold"/>
                  <a:sym typeface="Poppins Semi-Bold"/>
                </a:rPr>
                <a:t>₹ 1,50,000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AF91ECD-B7BD-4AC3-A314-FA76F6503BDB}"/>
              </a:ext>
            </a:extLst>
          </p:cNvPr>
          <p:cNvGrpSpPr/>
          <p:nvPr/>
        </p:nvGrpSpPr>
        <p:grpSpPr>
          <a:xfrm>
            <a:off x="11339502" y="6724019"/>
            <a:ext cx="5531244" cy="983403"/>
            <a:chOff x="11339502" y="6724019"/>
            <a:chExt cx="5531244" cy="983403"/>
          </a:xfrm>
        </p:grpSpPr>
        <p:grpSp>
          <p:nvGrpSpPr>
            <p:cNvPr id="11" name="Group 11"/>
            <p:cNvGrpSpPr/>
            <p:nvPr/>
          </p:nvGrpSpPr>
          <p:grpSpPr>
            <a:xfrm>
              <a:off x="11339502" y="6724019"/>
              <a:ext cx="5531244" cy="983403"/>
              <a:chOff x="0" y="0"/>
              <a:chExt cx="10820400" cy="1923765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5450" y="5394"/>
                <a:ext cx="10809544" cy="1912955"/>
              </a:xfrm>
              <a:custGeom>
                <a:avLst/>
                <a:gdLst/>
                <a:ahLst/>
                <a:cxnLst/>
                <a:rect l="l" t="t" r="r" b="b"/>
                <a:pathLst>
                  <a:path w="10809544" h="1912955">
                    <a:moveTo>
                      <a:pt x="0" y="231203"/>
                    </a:moveTo>
                    <a:cubicBezTo>
                      <a:pt x="0" y="103572"/>
                      <a:pt x="105081" y="0"/>
                      <a:pt x="234687" y="0"/>
                    </a:cubicBezTo>
                    <a:lnTo>
                      <a:pt x="10574857" y="0"/>
                    </a:lnTo>
                    <a:cubicBezTo>
                      <a:pt x="10704463" y="0"/>
                      <a:pt x="10809544" y="103572"/>
                      <a:pt x="10809544" y="231203"/>
                    </a:cubicBezTo>
                    <a:lnTo>
                      <a:pt x="10809544" y="1681752"/>
                    </a:lnTo>
                    <a:cubicBezTo>
                      <a:pt x="10809544" y="1809491"/>
                      <a:pt x="10704463" y="1912955"/>
                      <a:pt x="10574857" y="1912955"/>
                    </a:cubicBezTo>
                    <a:lnTo>
                      <a:pt x="234687" y="1912955"/>
                    </a:lnTo>
                    <a:cubicBezTo>
                      <a:pt x="105081" y="1912955"/>
                      <a:pt x="0" y="1809491"/>
                      <a:pt x="0" y="1681752"/>
                    </a:cubicBezTo>
                    <a:close/>
                  </a:path>
                </a:pathLst>
              </a:custGeom>
              <a:solidFill>
                <a:srgbClr val="D1EFE4"/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0" y="0"/>
                <a:ext cx="10820451" cy="1923743"/>
              </a:xfrm>
              <a:custGeom>
                <a:avLst/>
                <a:gdLst/>
                <a:ahLst/>
                <a:cxnLst/>
                <a:rect l="l" t="t" r="r" b="b"/>
                <a:pathLst>
                  <a:path w="10820451" h="1923743">
                    <a:moveTo>
                      <a:pt x="0" y="236597"/>
                    </a:moveTo>
                    <a:cubicBezTo>
                      <a:pt x="0" y="105946"/>
                      <a:pt x="107587" y="0"/>
                      <a:pt x="240137" y="0"/>
                    </a:cubicBezTo>
                    <a:lnTo>
                      <a:pt x="10580307" y="0"/>
                    </a:lnTo>
                    <a:lnTo>
                      <a:pt x="10580307" y="5394"/>
                    </a:lnTo>
                    <a:lnTo>
                      <a:pt x="10580307" y="0"/>
                    </a:lnTo>
                    <a:cubicBezTo>
                      <a:pt x="10712965" y="0"/>
                      <a:pt x="10820451" y="105946"/>
                      <a:pt x="10820451" y="236597"/>
                    </a:cubicBezTo>
                    <a:lnTo>
                      <a:pt x="10814994" y="236597"/>
                    </a:lnTo>
                    <a:lnTo>
                      <a:pt x="10820451" y="236597"/>
                    </a:lnTo>
                    <a:lnTo>
                      <a:pt x="10820451" y="1687146"/>
                    </a:lnTo>
                    <a:lnTo>
                      <a:pt x="10814994" y="1687146"/>
                    </a:lnTo>
                    <a:lnTo>
                      <a:pt x="10820451" y="1687146"/>
                    </a:lnTo>
                    <a:cubicBezTo>
                      <a:pt x="10820451" y="1817798"/>
                      <a:pt x="10712856" y="1923743"/>
                      <a:pt x="10580307" y="1923743"/>
                    </a:cubicBezTo>
                    <a:lnTo>
                      <a:pt x="10580307" y="1918349"/>
                    </a:lnTo>
                    <a:lnTo>
                      <a:pt x="10580307" y="1923743"/>
                    </a:lnTo>
                    <a:lnTo>
                      <a:pt x="240137" y="1923743"/>
                    </a:lnTo>
                    <a:lnTo>
                      <a:pt x="240137" y="1918349"/>
                    </a:lnTo>
                    <a:lnTo>
                      <a:pt x="240137" y="1923743"/>
                    </a:lnTo>
                    <a:cubicBezTo>
                      <a:pt x="107587" y="1923743"/>
                      <a:pt x="0" y="1817906"/>
                      <a:pt x="0" y="1687146"/>
                    </a:cubicBezTo>
                    <a:lnTo>
                      <a:pt x="0" y="236597"/>
                    </a:lnTo>
                    <a:lnTo>
                      <a:pt x="5450" y="236597"/>
                    </a:lnTo>
                    <a:lnTo>
                      <a:pt x="0" y="236597"/>
                    </a:lnTo>
                    <a:moveTo>
                      <a:pt x="10900" y="236597"/>
                    </a:moveTo>
                    <a:lnTo>
                      <a:pt x="10900" y="1687146"/>
                    </a:lnTo>
                    <a:lnTo>
                      <a:pt x="5450" y="1687146"/>
                    </a:lnTo>
                    <a:lnTo>
                      <a:pt x="10900" y="1687146"/>
                    </a:lnTo>
                    <a:cubicBezTo>
                      <a:pt x="10900" y="1811864"/>
                      <a:pt x="113474" y="1912955"/>
                      <a:pt x="240137" y="1912955"/>
                    </a:cubicBezTo>
                    <a:lnTo>
                      <a:pt x="10580307" y="1912955"/>
                    </a:lnTo>
                    <a:cubicBezTo>
                      <a:pt x="10706970" y="1912955"/>
                      <a:pt x="10809543" y="1811864"/>
                      <a:pt x="10809543" y="1687146"/>
                    </a:cubicBezTo>
                    <a:lnTo>
                      <a:pt x="10809543" y="236597"/>
                    </a:lnTo>
                    <a:cubicBezTo>
                      <a:pt x="10809543" y="111879"/>
                      <a:pt x="10706860" y="10789"/>
                      <a:pt x="10580307" y="10789"/>
                    </a:cubicBezTo>
                    <a:lnTo>
                      <a:pt x="240137" y="10789"/>
                    </a:lnTo>
                    <a:lnTo>
                      <a:pt x="240137" y="5394"/>
                    </a:lnTo>
                    <a:lnTo>
                      <a:pt x="240137" y="10789"/>
                    </a:lnTo>
                    <a:cubicBezTo>
                      <a:pt x="113474" y="10789"/>
                      <a:pt x="10900" y="111879"/>
                      <a:pt x="10900" y="236597"/>
                    </a:cubicBezTo>
                    <a:close/>
                  </a:path>
                </a:pathLst>
              </a:custGeom>
              <a:solidFill>
                <a:srgbClr val="B7D5CA"/>
              </a:solidFill>
            </p:spPr>
          </p:sp>
        </p:grpSp>
        <p:sp>
          <p:nvSpPr>
            <p:cNvPr id="19" name="TextBox 19"/>
            <p:cNvSpPr txBox="1"/>
            <p:nvPr/>
          </p:nvSpPr>
          <p:spPr>
            <a:xfrm>
              <a:off x="12823649" y="6854913"/>
              <a:ext cx="2804424" cy="3307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648"/>
                </a:lnSpc>
              </a:pPr>
              <a:r>
                <a:rPr lang="en-US" sz="2109" b="1">
                  <a:solidFill>
                    <a:srgbClr val="3A0085"/>
                  </a:solidFill>
                  <a:latin typeface="Noto Serif Bold"/>
                  <a:ea typeface="Noto Serif Bold"/>
                  <a:cs typeface="Noto Serif Bold"/>
                  <a:sym typeface="Noto Serif Bold"/>
                </a:rPr>
                <a:t>MONTHLY CAPPING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3258339" y="7138077"/>
              <a:ext cx="1778194" cy="3959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3206"/>
                </a:lnSpc>
              </a:pPr>
              <a:r>
                <a:rPr lang="en-US" sz="2551" b="1" dirty="0">
                  <a:solidFill>
                    <a:srgbClr val="C6261A"/>
                  </a:solidFill>
                  <a:latin typeface="Poppins Semi-Bold"/>
                  <a:ea typeface="Poppins Semi-Bold"/>
                  <a:cs typeface="Poppins Semi-Bold"/>
                  <a:sym typeface="Poppins Semi-Bold"/>
                </a:rPr>
                <a:t>₹ 6,00,000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C41F33D-91EE-4875-9B9F-99BC39CE4E50}"/>
              </a:ext>
            </a:extLst>
          </p:cNvPr>
          <p:cNvGrpSpPr/>
          <p:nvPr/>
        </p:nvGrpSpPr>
        <p:grpSpPr>
          <a:xfrm>
            <a:off x="11339502" y="7806958"/>
            <a:ext cx="5531244" cy="983403"/>
            <a:chOff x="11339502" y="7806958"/>
            <a:chExt cx="5531244" cy="983403"/>
          </a:xfrm>
        </p:grpSpPr>
        <p:grpSp>
          <p:nvGrpSpPr>
            <p:cNvPr id="14" name="Group 14"/>
            <p:cNvGrpSpPr/>
            <p:nvPr/>
          </p:nvGrpSpPr>
          <p:grpSpPr>
            <a:xfrm>
              <a:off x="11339502" y="7806958"/>
              <a:ext cx="5531244" cy="983403"/>
              <a:chOff x="0" y="0"/>
              <a:chExt cx="10820400" cy="1923765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5450" y="5394"/>
                <a:ext cx="10809544" cy="1912955"/>
              </a:xfrm>
              <a:custGeom>
                <a:avLst/>
                <a:gdLst/>
                <a:ahLst/>
                <a:cxnLst/>
                <a:rect l="l" t="t" r="r" b="b"/>
                <a:pathLst>
                  <a:path w="10809544" h="1912955">
                    <a:moveTo>
                      <a:pt x="0" y="231203"/>
                    </a:moveTo>
                    <a:cubicBezTo>
                      <a:pt x="0" y="103572"/>
                      <a:pt x="105081" y="0"/>
                      <a:pt x="234687" y="0"/>
                    </a:cubicBezTo>
                    <a:lnTo>
                      <a:pt x="10574857" y="0"/>
                    </a:lnTo>
                    <a:cubicBezTo>
                      <a:pt x="10704463" y="0"/>
                      <a:pt x="10809544" y="103572"/>
                      <a:pt x="10809544" y="231203"/>
                    </a:cubicBezTo>
                    <a:lnTo>
                      <a:pt x="10809544" y="1681752"/>
                    </a:lnTo>
                    <a:cubicBezTo>
                      <a:pt x="10809544" y="1809491"/>
                      <a:pt x="10704463" y="1912955"/>
                      <a:pt x="10574857" y="1912955"/>
                    </a:cubicBezTo>
                    <a:lnTo>
                      <a:pt x="234687" y="1912955"/>
                    </a:lnTo>
                    <a:cubicBezTo>
                      <a:pt x="105081" y="1912955"/>
                      <a:pt x="0" y="1809491"/>
                      <a:pt x="0" y="1681752"/>
                    </a:cubicBezTo>
                    <a:close/>
                  </a:path>
                </a:pathLst>
              </a:custGeom>
              <a:solidFill>
                <a:srgbClr val="D1EFE4"/>
              </a:solidFill>
            </p:spPr>
          </p:sp>
          <p:sp>
            <p:nvSpPr>
              <p:cNvPr id="16" name="Freeform 16"/>
              <p:cNvSpPr/>
              <p:nvPr/>
            </p:nvSpPr>
            <p:spPr>
              <a:xfrm>
                <a:off x="0" y="0"/>
                <a:ext cx="10820451" cy="1923743"/>
              </a:xfrm>
              <a:custGeom>
                <a:avLst/>
                <a:gdLst/>
                <a:ahLst/>
                <a:cxnLst/>
                <a:rect l="l" t="t" r="r" b="b"/>
                <a:pathLst>
                  <a:path w="10820451" h="1923743">
                    <a:moveTo>
                      <a:pt x="0" y="236597"/>
                    </a:moveTo>
                    <a:cubicBezTo>
                      <a:pt x="0" y="105946"/>
                      <a:pt x="107587" y="0"/>
                      <a:pt x="240137" y="0"/>
                    </a:cubicBezTo>
                    <a:lnTo>
                      <a:pt x="10580307" y="0"/>
                    </a:lnTo>
                    <a:lnTo>
                      <a:pt x="10580307" y="5394"/>
                    </a:lnTo>
                    <a:lnTo>
                      <a:pt x="10580307" y="0"/>
                    </a:lnTo>
                    <a:cubicBezTo>
                      <a:pt x="10712965" y="0"/>
                      <a:pt x="10820451" y="105946"/>
                      <a:pt x="10820451" y="236597"/>
                    </a:cubicBezTo>
                    <a:lnTo>
                      <a:pt x="10814994" y="236597"/>
                    </a:lnTo>
                    <a:lnTo>
                      <a:pt x="10820451" y="236597"/>
                    </a:lnTo>
                    <a:lnTo>
                      <a:pt x="10820451" y="1687146"/>
                    </a:lnTo>
                    <a:lnTo>
                      <a:pt x="10814994" y="1687146"/>
                    </a:lnTo>
                    <a:lnTo>
                      <a:pt x="10820451" y="1687146"/>
                    </a:lnTo>
                    <a:cubicBezTo>
                      <a:pt x="10820451" y="1817798"/>
                      <a:pt x="10712856" y="1923743"/>
                      <a:pt x="10580307" y="1923743"/>
                    </a:cubicBezTo>
                    <a:lnTo>
                      <a:pt x="10580307" y="1918349"/>
                    </a:lnTo>
                    <a:lnTo>
                      <a:pt x="10580307" y="1923743"/>
                    </a:lnTo>
                    <a:lnTo>
                      <a:pt x="240137" y="1923743"/>
                    </a:lnTo>
                    <a:lnTo>
                      <a:pt x="240137" y="1918349"/>
                    </a:lnTo>
                    <a:lnTo>
                      <a:pt x="240137" y="1923743"/>
                    </a:lnTo>
                    <a:cubicBezTo>
                      <a:pt x="107587" y="1923743"/>
                      <a:pt x="0" y="1817906"/>
                      <a:pt x="0" y="1687146"/>
                    </a:cubicBezTo>
                    <a:lnTo>
                      <a:pt x="0" y="236597"/>
                    </a:lnTo>
                    <a:lnTo>
                      <a:pt x="5450" y="236597"/>
                    </a:lnTo>
                    <a:lnTo>
                      <a:pt x="0" y="236597"/>
                    </a:lnTo>
                    <a:moveTo>
                      <a:pt x="10900" y="236597"/>
                    </a:moveTo>
                    <a:lnTo>
                      <a:pt x="10900" y="1687146"/>
                    </a:lnTo>
                    <a:lnTo>
                      <a:pt x="5450" y="1687146"/>
                    </a:lnTo>
                    <a:lnTo>
                      <a:pt x="10900" y="1687146"/>
                    </a:lnTo>
                    <a:cubicBezTo>
                      <a:pt x="10900" y="1811864"/>
                      <a:pt x="113474" y="1912955"/>
                      <a:pt x="240137" y="1912955"/>
                    </a:cubicBezTo>
                    <a:lnTo>
                      <a:pt x="10580307" y="1912955"/>
                    </a:lnTo>
                    <a:cubicBezTo>
                      <a:pt x="10706970" y="1912955"/>
                      <a:pt x="10809543" y="1811864"/>
                      <a:pt x="10809543" y="1687146"/>
                    </a:cubicBezTo>
                    <a:lnTo>
                      <a:pt x="10809543" y="236597"/>
                    </a:lnTo>
                    <a:cubicBezTo>
                      <a:pt x="10809543" y="111879"/>
                      <a:pt x="10706860" y="10789"/>
                      <a:pt x="10580307" y="10789"/>
                    </a:cubicBezTo>
                    <a:lnTo>
                      <a:pt x="240137" y="10789"/>
                    </a:lnTo>
                    <a:lnTo>
                      <a:pt x="240137" y="5394"/>
                    </a:lnTo>
                    <a:lnTo>
                      <a:pt x="240137" y="10789"/>
                    </a:lnTo>
                    <a:cubicBezTo>
                      <a:pt x="113474" y="10789"/>
                      <a:pt x="10900" y="111879"/>
                      <a:pt x="10900" y="236597"/>
                    </a:cubicBezTo>
                    <a:close/>
                  </a:path>
                </a:pathLst>
              </a:custGeom>
              <a:solidFill>
                <a:srgbClr val="B7D5CA"/>
              </a:solidFill>
            </p:spPr>
          </p:sp>
        </p:grpSp>
        <p:sp>
          <p:nvSpPr>
            <p:cNvPr id="21" name="TextBox 21"/>
            <p:cNvSpPr txBox="1"/>
            <p:nvPr/>
          </p:nvSpPr>
          <p:spPr>
            <a:xfrm>
              <a:off x="12870602" y="7926497"/>
              <a:ext cx="2469044" cy="3307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648"/>
                </a:lnSpc>
              </a:pPr>
              <a:r>
                <a:rPr lang="en-US" sz="2109" b="1" dirty="0">
                  <a:solidFill>
                    <a:srgbClr val="3A0085"/>
                  </a:solidFill>
                  <a:latin typeface="Noto Serif Bold"/>
                  <a:ea typeface="Noto Serif Bold"/>
                  <a:cs typeface="Noto Serif Bold"/>
                  <a:sym typeface="Noto Serif Bold"/>
                </a:rPr>
                <a:t>YEARLY CAPPING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3173715" y="8251034"/>
              <a:ext cx="1862818" cy="4290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06"/>
                </a:lnSpc>
              </a:pPr>
              <a:r>
                <a:rPr lang="en-US" sz="2551" b="1" dirty="0">
                  <a:solidFill>
                    <a:srgbClr val="C6261A"/>
                  </a:solidFill>
                  <a:latin typeface="Poppins Semi-Bold"/>
                  <a:ea typeface="Poppins Semi-Bold"/>
                  <a:cs typeface="Poppins Semi-Bold"/>
                  <a:sym typeface="Poppins Semi-Bold"/>
                </a:rPr>
                <a:t>₹ 72,00,000</a:t>
              </a: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185087" y="2505286"/>
            <a:ext cx="7499273" cy="1698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15"/>
              </a:lnSpc>
            </a:pPr>
            <a:r>
              <a:rPr lang="en-US" sz="8263" spc="-413">
                <a:solidFill>
                  <a:srgbClr val="3A0085"/>
                </a:solidFill>
                <a:latin typeface="Catchy Mager"/>
                <a:ea typeface="Catchy Mager"/>
                <a:cs typeface="Catchy Mager"/>
                <a:sym typeface="Catchy Mager"/>
              </a:rPr>
              <a:t>Business</a:t>
            </a:r>
            <a:r>
              <a:rPr lang="en-US" sz="8263" spc="-413">
                <a:solidFill>
                  <a:srgbClr val="006747"/>
                </a:solidFill>
                <a:latin typeface="Catchy Mager"/>
                <a:ea typeface="Catchy Mager"/>
                <a:cs typeface="Catchy Mager"/>
                <a:sym typeface="Catchy Mager"/>
              </a:rPr>
              <a:t> Matching Bonus</a:t>
            </a:r>
          </a:p>
        </p:txBody>
      </p:sp>
      <p:sp>
        <p:nvSpPr>
          <p:cNvPr id="24" name="Freeform 24"/>
          <p:cNvSpPr/>
          <p:nvPr/>
        </p:nvSpPr>
        <p:spPr>
          <a:xfrm rot="484271">
            <a:off x="16156963" y="4852044"/>
            <a:ext cx="2204673" cy="2028300"/>
          </a:xfrm>
          <a:custGeom>
            <a:avLst/>
            <a:gdLst/>
            <a:ahLst/>
            <a:cxnLst/>
            <a:rect l="l" t="t" r="r" b="b"/>
            <a:pathLst>
              <a:path w="2204673" h="2028300">
                <a:moveTo>
                  <a:pt x="0" y="0"/>
                </a:moveTo>
                <a:lnTo>
                  <a:pt x="2204674" y="0"/>
                </a:lnTo>
                <a:lnTo>
                  <a:pt x="2204674" y="2028300"/>
                </a:lnTo>
                <a:lnTo>
                  <a:pt x="0" y="20283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25" name="Group 25"/>
          <p:cNvGrpSpPr/>
          <p:nvPr/>
        </p:nvGrpSpPr>
        <p:grpSpPr>
          <a:xfrm>
            <a:off x="0" y="2731071"/>
            <a:ext cx="10768843" cy="7530853"/>
            <a:chOff x="0" y="0"/>
            <a:chExt cx="14358457" cy="10041137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3970277" cy="10041137"/>
            </a:xfrm>
            <a:custGeom>
              <a:avLst/>
              <a:gdLst/>
              <a:ahLst/>
              <a:cxnLst/>
              <a:rect l="l" t="t" r="r" b="b"/>
              <a:pathLst>
                <a:path w="13970277" h="10041137">
                  <a:moveTo>
                    <a:pt x="0" y="0"/>
                  </a:moveTo>
                  <a:lnTo>
                    <a:pt x="13970277" y="0"/>
                  </a:lnTo>
                  <a:lnTo>
                    <a:pt x="13970277" y="10041137"/>
                  </a:lnTo>
                  <a:lnTo>
                    <a:pt x="0" y="100411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IN" dirty="0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4382010" y="4487620"/>
              <a:ext cx="1799483" cy="5329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98"/>
                </a:lnSpc>
              </a:pPr>
              <a:r>
                <a:rPr lang="en-US" sz="2138" b="1" dirty="0">
                  <a:solidFill>
                    <a:srgbClr val="3A0085"/>
                  </a:solidFill>
                  <a:latin typeface="Poppins Semi-Bold"/>
                  <a:ea typeface="Poppins Semi-Bold"/>
                  <a:cs typeface="Poppins Semi-Bold"/>
                  <a:sym typeface="Poppins Semi-Bold"/>
                </a:rPr>
                <a:t>{ 100 PV }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0834062" y="4426520"/>
              <a:ext cx="1799483" cy="5329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98"/>
                </a:lnSpc>
              </a:pPr>
              <a:r>
                <a:rPr lang="en-US" sz="2138" b="1">
                  <a:solidFill>
                    <a:srgbClr val="3A0085"/>
                  </a:solidFill>
                  <a:latin typeface="Poppins Semi-Bold"/>
                  <a:ea typeface="Poppins Semi-Bold"/>
                  <a:cs typeface="Poppins Semi-Bold"/>
                  <a:sym typeface="Poppins Semi-Bold"/>
                </a:rPr>
                <a:t>{ 100 PV }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76249" y="6381281"/>
              <a:ext cx="1492833" cy="4504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2"/>
                </a:lnSpc>
              </a:pPr>
              <a:r>
                <a:rPr lang="en-US" sz="1773" b="1">
                  <a:solidFill>
                    <a:srgbClr val="C6261A"/>
                  </a:solidFill>
                  <a:latin typeface="Poppins Semi-Bold"/>
                  <a:ea typeface="Poppins Semi-Bold"/>
                  <a:cs typeface="Poppins Semi-Bold"/>
                  <a:sym typeface="Poppins Semi-Bold"/>
                </a:rPr>
                <a:t>{ 100 PV }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3434649" y="6381281"/>
              <a:ext cx="1492833" cy="4504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2"/>
                </a:lnSpc>
              </a:pPr>
              <a:r>
                <a:rPr lang="en-US" sz="1773" b="1">
                  <a:solidFill>
                    <a:srgbClr val="C6261A"/>
                  </a:solidFill>
                  <a:latin typeface="Poppins Semi-Bold"/>
                  <a:ea typeface="Poppins Semi-Bold"/>
                  <a:cs typeface="Poppins Semi-Bold"/>
                  <a:sym typeface="Poppins Semi-Bold"/>
                </a:rPr>
                <a:t>{ 50 PV }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6985139" y="6381281"/>
              <a:ext cx="1492833" cy="4504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2"/>
                </a:lnSpc>
              </a:pPr>
              <a:r>
                <a:rPr lang="en-US" sz="1773" b="1">
                  <a:solidFill>
                    <a:srgbClr val="C6261A"/>
                  </a:solidFill>
                  <a:latin typeface="Poppins Semi-Bold"/>
                  <a:ea typeface="Poppins Semi-Bold"/>
                  <a:cs typeface="Poppins Semi-Bold"/>
                  <a:sym typeface="Poppins Semi-Bold"/>
                </a:rPr>
                <a:t>{ 100 PV }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9532072" y="6317391"/>
              <a:ext cx="1492833" cy="4504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2"/>
                </a:lnSpc>
              </a:pPr>
              <a:r>
                <a:rPr lang="en-US" sz="1773" b="1">
                  <a:solidFill>
                    <a:srgbClr val="C6261A"/>
                  </a:solidFill>
                  <a:latin typeface="Poppins Semi-Bold"/>
                  <a:ea typeface="Poppins Semi-Bold"/>
                  <a:cs typeface="Poppins Semi-Bold"/>
                  <a:sym typeface="Poppins Semi-Bold"/>
                </a:rPr>
                <a:t>{ 200 PV }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12865624" y="8252514"/>
              <a:ext cx="1492833" cy="4504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2"/>
                </a:lnSpc>
              </a:pPr>
              <a:r>
                <a:rPr lang="en-US" sz="1773" b="1">
                  <a:solidFill>
                    <a:srgbClr val="C6261A"/>
                  </a:solidFill>
                  <a:latin typeface="Poppins Semi-Bold"/>
                  <a:ea typeface="Poppins Semi-Bold"/>
                  <a:cs typeface="Poppins Semi-Bold"/>
                  <a:sym typeface="Poppins Semi-Bold"/>
                </a:rPr>
                <a:t>{ 90 PV }</a:t>
              </a: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87282" y="8252514"/>
              <a:ext cx="1492833" cy="4504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2"/>
                </a:lnSpc>
              </a:pPr>
              <a:r>
                <a:rPr lang="en-US" sz="1773" b="1">
                  <a:solidFill>
                    <a:srgbClr val="C6261A"/>
                  </a:solidFill>
                  <a:latin typeface="Poppins Semi-Bold"/>
                  <a:ea typeface="Poppins Semi-Bold"/>
                  <a:cs typeface="Poppins Semi-Bold"/>
                  <a:sym typeface="Poppins Semi-Bold"/>
                </a:rPr>
                <a:t>{ 50 PV }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7AB45885-0826-4CD5-80DC-9B2189AFEFD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9" t="27134" r="18611" b="26662"/>
          <a:stretch/>
        </p:blipFill>
        <p:spPr>
          <a:xfrm>
            <a:off x="9088221" y="1933467"/>
            <a:ext cx="7866448" cy="32847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04579"/>
            <a:ext cx="2221710" cy="914042"/>
            <a:chOff x="0" y="0"/>
            <a:chExt cx="2962280" cy="1218722"/>
          </a:xfrm>
        </p:grpSpPr>
        <p:sp>
          <p:nvSpPr>
            <p:cNvPr id="3" name="Freeform 3"/>
            <p:cNvSpPr/>
            <p:nvPr/>
          </p:nvSpPr>
          <p:spPr>
            <a:xfrm>
              <a:off x="0" y="916499"/>
              <a:ext cx="2962280" cy="302224"/>
            </a:xfrm>
            <a:custGeom>
              <a:avLst/>
              <a:gdLst/>
              <a:ahLst/>
              <a:cxnLst/>
              <a:rect l="l" t="t" r="r" b="b"/>
              <a:pathLst>
                <a:path w="2962280" h="302224">
                  <a:moveTo>
                    <a:pt x="0" y="0"/>
                  </a:moveTo>
                  <a:lnTo>
                    <a:pt x="2962280" y="0"/>
                  </a:lnTo>
                  <a:lnTo>
                    <a:pt x="2962280" y="302223"/>
                  </a:lnTo>
                  <a:lnTo>
                    <a:pt x="0" y="3022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9980" b="-9980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928476" y="0"/>
              <a:ext cx="1105328" cy="918957"/>
            </a:xfrm>
            <a:custGeom>
              <a:avLst/>
              <a:gdLst/>
              <a:ahLst/>
              <a:cxnLst/>
              <a:rect l="l" t="t" r="r" b="b"/>
              <a:pathLst>
                <a:path w="1105328" h="918957">
                  <a:moveTo>
                    <a:pt x="0" y="0"/>
                  </a:moveTo>
                  <a:lnTo>
                    <a:pt x="1105328" y="0"/>
                  </a:lnTo>
                  <a:lnTo>
                    <a:pt x="1105328" y="918957"/>
                  </a:lnTo>
                  <a:lnTo>
                    <a:pt x="0" y="9189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9980" b="-9980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16482192" y="804579"/>
            <a:ext cx="777108" cy="777108"/>
          </a:xfrm>
          <a:custGeom>
            <a:avLst/>
            <a:gdLst/>
            <a:ahLst/>
            <a:cxnLst/>
            <a:rect l="l" t="t" r="r" b="b"/>
            <a:pathLst>
              <a:path w="777108" h="777108">
                <a:moveTo>
                  <a:pt x="0" y="0"/>
                </a:moveTo>
                <a:lnTo>
                  <a:pt x="777108" y="0"/>
                </a:lnTo>
                <a:lnTo>
                  <a:pt x="777108" y="777108"/>
                </a:lnTo>
                <a:lnTo>
                  <a:pt x="0" y="777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441101" y="3338793"/>
            <a:ext cx="4291801" cy="2769989"/>
          </a:xfrm>
          <a:custGeom>
            <a:avLst/>
            <a:gdLst/>
            <a:ahLst/>
            <a:cxnLst/>
            <a:rect l="l" t="t" r="r" b="b"/>
            <a:pathLst>
              <a:path w="4291801" h="2769989">
                <a:moveTo>
                  <a:pt x="0" y="0"/>
                </a:moveTo>
                <a:lnTo>
                  <a:pt x="4291801" y="0"/>
                </a:lnTo>
                <a:lnTo>
                  <a:pt x="4291801" y="2769989"/>
                </a:lnTo>
                <a:lnTo>
                  <a:pt x="0" y="27699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1649" t="-6278" r="-11649" b="-16942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445371" y="9220200"/>
            <a:ext cx="3023675" cy="306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>
                <a:solidFill>
                  <a:srgbClr val="3A0085"/>
                </a:solidFill>
                <a:latin typeface="Aileron Bold"/>
                <a:ea typeface="Aileron Bold"/>
                <a:cs typeface="Aileron Bold"/>
                <a:sym typeface="Aileron Bold"/>
              </a:rPr>
              <a:t>www.mywealthinfinity.com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8271063" y="2424393"/>
            <a:ext cx="8988237" cy="2818862"/>
            <a:chOff x="0" y="0"/>
            <a:chExt cx="11984316" cy="3758483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1984316" cy="3758483"/>
              <a:chOff x="0" y="0"/>
              <a:chExt cx="2367272" cy="74241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367272" cy="742416"/>
              </a:xfrm>
              <a:custGeom>
                <a:avLst/>
                <a:gdLst/>
                <a:ahLst/>
                <a:cxnLst/>
                <a:rect l="l" t="t" r="r" b="b"/>
                <a:pathLst>
                  <a:path w="2367272" h="742416">
                    <a:moveTo>
                      <a:pt x="12920" y="0"/>
                    </a:moveTo>
                    <a:lnTo>
                      <a:pt x="2354352" y="0"/>
                    </a:lnTo>
                    <a:cubicBezTo>
                      <a:pt x="2361488" y="0"/>
                      <a:pt x="2367272" y="5785"/>
                      <a:pt x="2367272" y="12920"/>
                    </a:cubicBezTo>
                    <a:lnTo>
                      <a:pt x="2367272" y="729496"/>
                    </a:lnTo>
                    <a:cubicBezTo>
                      <a:pt x="2367272" y="732923"/>
                      <a:pt x="2365911" y="736209"/>
                      <a:pt x="2363488" y="738632"/>
                    </a:cubicBezTo>
                    <a:cubicBezTo>
                      <a:pt x="2361065" y="741055"/>
                      <a:pt x="2357779" y="742416"/>
                      <a:pt x="2354352" y="742416"/>
                    </a:cubicBezTo>
                    <a:lnTo>
                      <a:pt x="12920" y="742416"/>
                    </a:lnTo>
                    <a:cubicBezTo>
                      <a:pt x="9493" y="742416"/>
                      <a:pt x="6207" y="741055"/>
                      <a:pt x="3784" y="738632"/>
                    </a:cubicBezTo>
                    <a:cubicBezTo>
                      <a:pt x="1361" y="736209"/>
                      <a:pt x="0" y="732923"/>
                      <a:pt x="0" y="729496"/>
                    </a:cubicBezTo>
                    <a:lnTo>
                      <a:pt x="0" y="12920"/>
                    </a:lnTo>
                    <a:cubicBezTo>
                      <a:pt x="0" y="9493"/>
                      <a:pt x="1361" y="6207"/>
                      <a:pt x="3784" y="3784"/>
                    </a:cubicBezTo>
                    <a:cubicBezTo>
                      <a:pt x="6207" y="1361"/>
                      <a:pt x="9493" y="0"/>
                      <a:pt x="12920" y="0"/>
                    </a:cubicBezTo>
                    <a:close/>
                  </a:path>
                </a:pathLst>
              </a:custGeom>
              <a:ln w="28575" cap="sq">
                <a:solidFill>
                  <a:srgbClr val="2C4622"/>
                </a:solidFill>
                <a:prstDash val="solid"/>
                <a:miter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47625"/>
                <a:ext cx="2367272" cy="7900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39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413968" y="378124"/>
              <a:ext cx="6014008" cy="5130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75"/>
                </a:lnSpc>
              </a:pPr>
              <a:r>
                <a:rPr lang="en-US" sz="2527" b="1" dirty="0">
                  <a:solidFill>
                    <a:srgbClr val="C6261A"/>
                  </a:solidFill>
                  <a:latin typeface="Noto Serif Bold"/>
                  <a:ea typeface="Noto Serif Bold"/>
                  <a:cs typeface="Noto Serif Bold"/>
                  <a:sym typeface="Noto Serif Bold"/>
                </a:rPr>
                <a:t>1ST LEVEL DIRECTS: 25%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413968" y="935454"/>
              <a:ext cx="10534204" cy="8722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78"/>
                </a:lnSpc>
              </a:pPr>
              <a:r>
                <a:rPr lang="en-US" sz="2051">
                  <a:solidFill>
                    <a:srgbClr val="1A4F03"/>
                  </a:solidFill>
                  <a:latin typeface="Poppins"/>
                  <a:ea typeface="Poppins"/>
                  <a:cs typeface="Poppins"/>
                  <a:sym typeface="Poppins"/>
                </a:rPr>
                <a:t>You receive 25% of the Business Matching Bonus earned by individuals you directly sponsor.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413968" y="1937891"/>
              <a:ext cx="6014008" cy="5130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75"/>
                </a:lnSpc>
              </a:pPr>
              <a:r>
                <a:rPr lang="en-US" sz="2527" b="1">
                  <a:solidFill>
                    <a:srgbClr val="C6261A"/>
                  </a:solidFill>
                  <a:latin typeface="Noto Serif Bold"/>
                  <a:ea typeface="Noto Serif Bold"/>
                  <a:cs typeface="Noto Serif Bold"/>
                  <a:sym typeface="Noto Serif Bold"/>
                </a:rPr>
                <a:t>EXAMPLE: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413968" y="2498523"/>
              <a:ext cx="10534204" cy="8723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78"/>
                </a:lnSpc>
              </a:pPr>
              <a:r>
                <a:rPr lang="en-US" sz="2051">
                  <a:solidFill>
                    <a:srgbClr val="1A4F03"/>
                  </a:solidFill>
                  <a:latin typeface="Poppins"/>
                  <a:ea typeface="Poppins"/>
                  <a:cs typeface="Poppins"/>
                  <a:sym typeface="Poppins"/>
                </a:rPr>
                <a:t>If "A" (your direct) earns ₹1,00,000 in Business Matching Bonus, you will receive ₹25,000.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271063" y="5596732"/>
            <a:ext cx="8988237" cy="2818862"/>
            <a:chOff x="0" y="0"/>
            <a:chExt cx="11984316" cy="3758483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11984316" cy="3758483"/>
              <a:chOff x="0" y="0"/>
              <a:chExt cx="2367272" cy="742416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2367272" cy="742416"/>
              </a:xfrm>
              <a:custGeom>
                <a:avLst/>
                <a:gdLst/>
                <a:ahLst/>
                <a:cxnLst/>
                <a:rect l="l" t="t" r="r" b="b"/>
                <a:pathLst>
                  <a:path w="2367272" h="742416">
                    <a:moveTo>
                      <a:pt x="12920" y="0"/>
                    </a:moveTo>
                    <a:lnTo>
                      <a:pt x="2354352" y="0"/>
                    </a:lnTo>
                    <a:cubicBezTo>
                      <a:pt x="2361488" y="0"/>
                      <a:pt x="2367272" y="5785"/>
                      <a:pt x="2367272" y="12920"/>
                    </a:cubicBezTo>
                    <a:lnTo>
                      <a:pt x="2367272" y="729496"/>
                    </a:lnTo>
                    <a:cubicBezTo>
                      <a:pt x="2367272" y="732923"/>
                      <a:pt x="2365911" y="736209"/>
                      <a:pt x="2363488" y="738632"/>
                    </a:cubicBezTo>
                    <a:cubicBezTo>
                      <a:pt x="2361065" y="741055"/>
                      <a:pt x="2357779" y="742416"/>
                      <a:pt x="2354352" y="742416"/>
                    </a:cubicBezTo>
                    <a:lnTo>
                      <a:pt x="12920" y="742416"/>
                    </a:lnTo>
                    <a:cubicBezTo>
                      <a:pt x="9493" y="742416"/>
                      <a:pt x="6207" y="741055"/>
                      <a:pt x="3784" y="738632"/>
                    </a:cubicBezTo>
                    <a:cubicBezTo>
                      <a:pt x="1361" y="736209"/>
                      <a:pt x="0" y="732923"/>
                      <a:pt x="0" y="729496"/>
                    </a:cubicBezTo>
                    <a:lnTo>
                      <a:pt x="0" y="12920"/>
                    </a:lnTo>
                    <a:cubicBezTo>
                      <a:pt x="0" y="9493"/>
                      <a:pt x="1361" y="6207"/>
                      <a:pt x="3784" y="3784"/>
                    </a:cubicBezTo>
                    <a:cubicBezTo>
                      <a:pt x="6207" y="1361"/>
                      <a:pt x="9493" y="0"/>
                      <a:pt x="12920" y="0"/>
                    </a:cubicBezTo>
                    <a:close/>
                  </a:path>
                </a:pathLst>
              </a:custGeom>
              <a:ln w="28575" cap="sq">
                <a:solidFill>
                  <a:srgbClr val="2C4622"/>
                </a:solidFill>
                <a:prstDash val="solid"/>
                <a:miter/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47625"/>
                <a:ext cx="2367272" cy="7900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39"/>
                  </a:lnSpc>
                </a:pPr>
                <a:endParaRPr/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413968" y="378124"/>
              <a:ext cx="6014008" cy="5131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74"/>
                </a:lnSpc>
              </a:pPr>
              <a:r>
                <a:rPr lang="en-US" sz="2527" b="1">
                  <a:solidFill>
                    <a:srgbClr val="C6261A"/>
                  </a:solidFill>
                  <a:latin typeface="Noto Serif Bold"/>
                  <a:ea typeface="Noto Serif Bold"/>
                  <a:cs typeface="Noto Serif Bold"/>
                  <a:sym typeface="Noto Serif Bold"/>
                </a:rPr>
                <a:t>2ND LEVEL DIRECTS: 25%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413968" y="935454"/>
              <a:ext cx="10534204" cy="8723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78"/>
                </a:lnSpc>
              </a:pPr>
              <a:r>
                <a:rPr lang="en-US" sz="2051">
                  <a:solidFill>
                    <a:srgbClr val="1A4F03"/>
                  </a:solidFill>
                  <a:latin typeface="Poppins"/>
                  <a:ea typeface="Poppins"/>
                  <a:cs typeface="Poppins"/>
                  <a:sym typeface="Poppins"/>
                </a:rPr>
                <a:t>You receive 25% of the Business Matching Bonus earned by individuals sponsored by your direct referrals.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413968" y="1937891"/>
              <a:ext cx="6014008" cy="5130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75"/>
                </a:lnSpc>
              </a:pPr>
              <a:r>
                <a:rPr lang="en-US" sz="2527" b="1">
                  <a:solidFill>
                    <a:srgbClr val="C6261A"/>
                  </a:solidFill>
                  <a:latin typeface="Noto Serif Bold"/>
                  <a:ea typeface="Noto Serif Bold"/>
                  <a:cs typeface="Noto Serif Bold"/>
                  <a:sym typeface="Noto Serif Bold"/>
                </a:rPr>
                <a:t>EXAMPLE: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413968" y="2498523"/>
              <a:ext cx="10534204" cy="8723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78"/>
                </a:lnSpc>
              </a:pPr>
              <a:r>
                <a:rPr lang="en-US" sz="2051">
                  <a:solidFill>
                    <a:srgbClr val="1A4F03"/>
                  </a:solidFill>
                  <a:latin typeface="Poppins"/>
                  <a:ea typeface="Poppins"/>
                  <a:cs typeface="Poppins"/>
                  <a:sym typeface="Poppins"/>
                </a:rPr>
                <a:t>If "B" (sponsored by your direct "A") earns ₹1,50,000 in Business Matching Bonus, you will receive ₹37,500.</a:t>
              </a: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771790" y="2332360"/>
            <a:ext cx="8549731" cy="2053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68"/>
              </a:lnSpc>
            </a:pPr>
            <a:r>
              <a:rPr lang="en-US" sz="8263" spc="-413" dirty="0">
                <a:solidFill>
                  <a:srgbClr val="3A0085"/>
                </a:solidFill>
                <a:latin typeface="Catchy Mager"/>
                <a:ea typeface="Catchy Mager"/>
                <a:cs typeface="Catchy Mager"/>
                <a:sym typeface="Catchy Mager"/>
              </a:rPr>
              <a:t>Sponsor </a:t>
            </a:r>
            <a:r>
              <a:rPr lang="en-US" sz="8263" spc="-413" dirty="0">
                <a:solidFill>
                  <a:srgbClr val="006747"/>
                </a:solidFill>
                <a:latin typeface="Catchy Mager"/>
                <a:ea typeface="Catchy Mager"/>
                <a:cs typeface="Catchy Mager"/>
                <a:sym typeface="Catchy Mager"/>
              </a:rPr>
              <a:t>Matching Bonus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FDB4F2D-B14E-4DC5-A7D6-76217B3C3D5E}"/>
              </a:ext>
            </a:extLst>
          </p:cNvPr>
          <p:cNvGrpSpPr/>
          <p:nvPr/>
        </p:nvGrpSpPr>
        <p:grpSpPr>
          <a:xfrm>
            <a:off x="482918" y="6248535"/>
            <a:ext cx="7631437" cy="3567406"/>
            <a:chOff x="482918" y="6248535"/>
            <a:chExt cx="7631437" cy="3567406"/>
          </a:xfrm>
        </p:grpSpPr>
        <p:grpSp>
          <p:nvGrpSpPr>
            <p:cNvPr id="25" name="Group 25"/>
            <p:cNvGrpSpPr/>
            <p:nvPr/>
          </p:nvGrpSpPr>
          <p:grpSpPr>
            <a:xfrm>
              <a:off x="482918" y="6248535"/>
              <a:ext cx="7631437" cy="3567406"/>
              <a:chOff x="0" y="0"/>
              <a:chExt cx="2009926" cy="939564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2009926" cy="939564"/>
              </a:xfrm>
              <a:custGeom>
                <a:avLst/>
                <a:gdLst/>
                <a:ahLst/>
                <a:cxnLst/>
                <a:rect l="l" t="t" r="r" b="b"/>
                <a:pathLst>
                  <a:path w="2009926" h="939564">
                    <a:moveTo>
                      <a:pt x="39565" y="0"/>
                    </a:moveTo>
                    <a:lnTo>
                      <a:pt x="1970361" y="0"/>
                    </a:lnTo>
                    <a:cubicBezTo>
                      <a:pt x="1992212" y="0"/>
                      <a:pt x="2009926" y="17714"/>
                      <a:pt x="2009926" y="39565"/>
                    </a:cubicBezTo>
                    <a:lnTo>
                      <a:pt x="2009926" y="899999"/>
                    </a:lnTo>
                    <a:cubicBezTo>
                      <a:pt x="2009926" y="921850"/>
                      <a:pt x="1992212" y="939564"/>
                      <a:pt x="1970361" y="939564"/>
                    </a:cubicBezTo>
                    <a:lnTo>
                      <a:pt x="39565" y="939564"/>
                    </a:lnTo>
                    <a:cubicBezTo>
                      <a:pt x="17714" y="939564"/>
                      <a:pt x="0" y="921850"/>
                      <a:pt x="0" y="899999"/>
                    </a:cubicBezTo>
                    <a:lnTo>
                      <a:pt x="0" y="39565"/>
                    </a:lnTo>
                    <a:cubicBezTo>
                      <a:pt x="0" y="17714"/>
                      <a:pt x="17714" y="0"/>
                      <a:pt x="39565" y="0"/>
                    </a:cubicBezTo>
                    <a:close/>
                  </a:path>
                </a:pathLst>
              </a:custGeom>
              <a:solidFill>
                <a:srgbClr val="1A4F03"/>
              </a:solidFill>
              <a:ln w="28575" cap="rnd">
                <a:solidFill>
                  <a:srgbClr val="2C4622"/>
                </a:solidFill>
                <a:prstDash val="solid"/>
                <a:round/>
              </a:ln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47625"/>
                <a:ext cx="2009926" cy="98718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39"/>
                  </a:lnSpc>
                </a:pPr>
                <a:endParaRPr/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627354" y="6334521"/>
              <a:ext cx="7291252" cy="33953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69"/>
                </a:lnSpc>
              </a:pPr>
              <a:r>
                <a:rPr lang="en-US" sz="2203" b="1" u="sng" dirty="0">
                  <a:solidFill>
                    <a:srgbClr val="FFFFFF"/>
                  </a:solidFill>
                  <a:latin typeface="Poppins Semi-Bold"/>
                  <a:ea typeface="Poppins Semi-Bold"/>
                  <a:cs typeface="Poppins Semi-Bold"/>
                  <a:sym typeface="Poppins Semi-Bold"/>
                </a:rPr>
                <a:t>Powerful Earning Potential:</a:t>
              </a:r>
            </a:p>
            <a:p>
              <a:pPr algn="ctr">
                <a:lnSpc>
                  <a:spcPts val="2204"/>
                </a:lnSpc>
              </a:pPr>
              <a:r>
                <a:rPr lang="en-US" sz="1754" dirty="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If you have 10 direct referrals who collectively earn ₹6,00,000 per month in Business Matching Bonus, you could earn up to ₹15,00,000 per month. Now imagine duplicating those 10 directs, each brings 10 more leaders, creating a team of 100 high performers. If each of those 100 earns ₹6 lakh per month, the total team business becomes ₹6 Crore. </a:t>
              </a:r>
            </a:p>
            <a:p>
              <a:pPr algn="ctr">
                <a:lnSpc>
                  <a:spcPts val="2204"/>
                </a:lnSpc>
              </a:pPr>
              <a:r>
                <a:rPr lang="en-US" sz="1754" dirty="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At a 25% matching bonus, your monthly income scales to ₹1.5 Crore.</a:t>
              </a:r>
            </a:p>
            <a:p>
              <a:pPr algn="ctr">
                <a:lnSpc>
                  <a:spcPts val="2204"/>
                </a:lnSpc>
              </a:pPr>
              <a:r>
                <a:rPr lang="en-US" sz="1754" dirty="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This is the true power of leveraged growth — build leaders, duplicate performance, and transform ₹1.5 lakh into ₹1.5 Crore through structured expansion.</a:t>
              </a:r>
            </a:p>
          </p:txBody>
        </p:sp>
      </p:grpSp>
      <p:sp>
        <p:nvSpPr>
          <p:cNvPr id="29" name="Freeform 29"/>
          <p:cNvSpPr/>
          <p:nvPr/>
        </p:nvSpPr>
        <p:spPr>
          <a:xfrm rot="-6887217">
            <a:off x="-301405" y="3905661"/>
            <a:ext cx="2907815" cy="2675190"/>
          </a:xfrm>
          <a:custGeom>
            <a:avLst/>
            <a:gdLst/>
            <a:ahLst/>
            <a:cxnLst/>
            <a:rect l="l" t="t" r="r" b="b"/>
            <a:pathLst>
              <a:path w="2907815" h="2675190">
                <a:moveTo>
                  <a:pt x="0" y="0"/>
                </a:moveTo>
                <a:lnTo>
                  <a:pt x="2907815" y="0"/>
                </a:lnTo>
                <a:lnTo>
                  <a:pt x="2907815" y="2675189"/>
                </a:lnTo>
                <a:lnTo>
                  <a:pt x="0" y="26751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75766E0-8C84-4CF7-8350-0F6A119443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994401" y="3514196"/>
            <a:ext cx="14451598" cy="5429779"/>
          </a:xfrm>
          <a:custGeom>
            <a:avLst/>
            <a:gdLst/>
            <a:ahLst/>
            <a:cxnLst/>
            <a:rect l="l" t="t" r="r" b="b"/>
            <a:pathLst>
              <a:path w="3346141" h="1257218">
                <a:moveTo>
                  <a:pt x="3221680" y="1257218"/>
                </a:moveTo>
                <a:lnTo>
                  <a:pt x="124460" y="1257218"/>
                </a:lnTo>
                <a:cubicBezTo>
                  <a:pt x="55880" y="1257218"/>
                  <a:pt x="0" y="1201338"/>
                  <a:pt x="0" y="1132758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221681" y="0"/>
                </a:lnTo>
                <a:cubicBezTo>
                  <a:pt x="3290261" y="0"/>
                  <a:pt x="3346141" y="55880"/>
                  <a:pt x="3346141" y="124460"/>
                </a:cubicBezTo>
                <a:lnTo>
                  <a:pt x="3346141" y="1132758"/>
                </a:lnTo>
                <a:cubicBezTo>
                  <a:pt x="3346141" y="1201338"/>
                  <a:pt x="3290261" y="1257218"/>
                  <a:pt x="3221681" y="1257218"/>
                </a:cubicBezTo>
                <a:close/>
              </a:path>
            </a:pathLst>
          </a:custGeom>
          <a:solidFill>
            <a:srgbClr val="000000">
              <a:alpha val="22745"/>
            </a:srgbClr>
          </a:solidFill>
        </p:spPr>
      </p:sp>
      <p:grpSp>
        <p:nvGrpSpPr>
          <p:cNvPr id="7" name="Group 7"/>
          <p:cNvGrpSpPr/>
          <p:nvPr/>
        </p:nvGrpSpPr>
        <p:grpSpPr>
          <a:xfrm>
            <a:off x="1028700" y="804579"/>
            <a:ext cx="2221710" cy="914042"/>
            <a:chOff x="0" y="0"/>
            <a:chExt cx="2962280" cy="1218722"/>
          </a:xfrm>
        </p:grpSpPr>
        <p:sp>
          <p:nvSpPr>
            <p:cNvPr id="8" name="Freeform 8"/>
            <p:cNvSpPr/>
            <p:nvPr/>
          </p:nvSpPr>
          <p:spPr>
            <a:xfrm>
              <a:off x="0" y="916499"/>
              <a:ext cx="2962280" cy="302224"/>
            </a:xfrm>
            <a:custGeom>
              <a:avLst/>
              <a:gdLst/>
              <a:ahLst/>
              <a:cxnLst/>
              <a:rect l="l" t="t" r="r" b="b"/>
              <a:pathLst>
                <a:path w="2962280" h="302224">
                  <a:moveTo>
                    <a:pt x="0" y="0"/>
                  </a:moveTo>
                  <a:lnTo>
                    <a:pt x="2962280" y="0"/>
                  </a:lnTo>
                  <a:lnTo>
                    <a:pt x="2962280" y="302223"/>
                  </a:lnTo>
                  <a:lnTo>
                    <a:pt x="0" y="3022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9980" b="-9980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928476" y="0"/>
              <a:ext cx="1105328" cy="918957"/>
            </a:xfrm>
            <a:custGeom>
              <a:avLst/>
              <a:gdLst/>
              <a:ahLst/>
              <a:cxnLst/>
              <a:rect l="l" t="t" r="r" b="b"/>
              <a:pathLst>
                <a:path w="1105328" h="918957">
                  <a:moveTo>
                    <a:pt x="0" y="0"/>
                  </a:moveTo>
                  <a:lnTo>
                    <a:pt x="1105328" y="0"/>
                  </a:lnTo>
                  <a:lnTo>
                    <a:pt x="1105328" y="918957"/>
                  </a:lnTo>
                  <a:lnTo>
                    <a:pt x="0" y="9189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9980" b="-9980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16482192" y="804579"/>
            <a:ext cx="777108" cy="777108"/>
          </a:xfrm>
          <a:custGeom>
            <a:avLst/>
            <a:gdLst/>
            <a:ahLst/>
            <a:cxnLst/>
            <a:rect l="l" t="t" r="r" b="b"/>
            <a:pathLst>
              <a:path w="777108" h="777108">
                <a:moveTo>
                  <a:pt x="0" y="0"/>
                </a:moveTo>
                <a:lnTo>
                  <a:pt x="777108" y="0"/>
                </a:lnTo>
                <a:lnTo>
                  <a:pt x="777108" y="777108"/>
                </a:lnTo>
                <a:lnTo>
                  <a:pt x="0" y="777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4445371" y="9220200"/>
            <a:ext cx="3023675" cy="306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>
                <a:solidFill>
                  <a:srgbClr val="3A0085"/>
                </a:solidFill>
                <a:latin typeface="Aileron Bold"/>
                <a:ea typeface="Aileron Bold"/>
                <a:cs typeface="Aileron Bold"/>
                <a:sym typeface="Aileron Bold"/>
              </a:rPr>
              <a:t>www.mywealthinfinity.com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62579" y="1928171"/>
            <a:ext cx="11162841" cy="1237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32"/>
              </a:lnSpc>
            </a:pPr>
            <a:r>
              <a:rPr lang="en-US" sz="9502" spc="38" dirty="0">
                <a:solidFill>
                  <a:srgbClr val="3A0085"/>
                </a:solidFill>
                <a:latin typeface="Catchy Mager"/>
                <a:ea typeface="Catchy Mager"/>
                <a:cs typeface="Catchy Mager"/>
                <a:sym typeface="Catchy Mager"/>
              </a:rPr>
              <a:t>Important </a:t>
            </a:r>
            <a:r>
              <a:rPr lang="en-US" sz="9502" spc="38" dirty="0">
                <a:solidFill>
                  <a:srgbClr val="C6261A"/>
                </a:solidFill>
                <a:latin typeface="Catchy Mager"/>
                <a:ea typeface="Catchy Mager"/>
                <a:cs typeface="Catchy Mager"/>
                <a:sym typeface="Catchy Mager"/>
              </a:rPr>
              <a:t>Disclaimer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F7354AF-9375-460F-ABFF-F182F5D0620F}"/>
              </a:ext>
            </a:extLst>
          </p:cNvPr>
          <p:cNvGrpSpPr/>
          <p:nvPr/>
        </p:nvGrpSpPr>
        <p:grpSpPr>
          <a:xfrm>
            <a:off x="1842001" y="3361796"/>
            <a:ext cx="14451598" cy="5429779"/>
            <a:chOff x="1842001" y="3361796"/>
            <a:chExt cx="14451598" cy="5429779"/>
          </a:xfrm>
        </p:grpSpPr>
        <p:grpSp>
          <p:nvGrpSpPr>
            <p:cNvPr id="4" name="Group 4"/>
            <p:cNvGrpSpPr/>
            <p:nvPr/>
          </p:nvGrpSpPr>
          <p:grpSpPr>
            <a:xfrm>
              <a:off x="1842001" y="3361796"/>
              <a:ext cx="14451598" cy="5429779"/>
              <a:chOff x="0" y="0"/>
              <a:chExt cx="3346141" cy="125721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346141" cy="1257218"/>
              </a:xfrm>
              <a:custGeom>
                <a:avLst/>
                <a:gdLst/>
                <a:ahLst/>
                <a:cxnLst/>
                <a:rect l="l" t="t" r="r" b="b"/>
                <a:pathLst>
                  <a:path w="3346141" h="1257218">
                    <a:moveTo>
                      <a:pt x="3221680" y="1257218"/>
                    </a:moveTo>
                    <a:lnTo>
                      <a:pt x="124460" y="1257218"/>
                    </a:lnTo>
                    <a:cubicBezTo>
                      <a:pt x="55880" y="1257218"/>
                      <a:pt x="0" y="1201338"/>
                      <a:pt x="0" y="113275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221681" y="0"/>
                    </a:lnTo>
                    <a:cubicBezTo>
                      <a:pt x="3290261" y="0"/>
                      <a:pt x="3346141" y="55880"/>
                      <a:pt x="3346141" y="124460"/>
                    </a:cubicBezTo>
                    <a:lnTo>
                      <a:pt x="3346141" y="1132758"/>
                    </a:lnTo>
                    <a:cubicBezTo>
                      <a:pt x="3346141" y="1201338"/>
                      <a:pt x="3290261" y="1257218"/>
                      <a:pt x="3221681" y="1257218"/>
                    </a:cubicBezTo>
                    <a:close/>
                  </a:path>
                </a:pathLst>
              </a:custGeom>
              <a:solidFill>
                <a:srgbClr val="006747"/>
              </a:solidFill>
            </p:spPr>
          </p:sp>
        </p:grpSp>
        <p:sp>
          <p:nvSpPr>
            <p:cNvPr id="6" name="TextBox 6"/>
            <p:cNvSpPr txBox="1"/>
            <p:nvPr/>
          </p:nvSpPr>
          <p:spPr>
            <a:xfrm>
              <a:off x="2485123" y="5798725"/>
              <a:ext cx="13165354" cy="27554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25"/>
                </a:lnSpc>
              </a:pPr>
              <a:r>
                <a:rPr lang="en-US" sz="2173" b="1" dirty="0" err="1">
                  <a:solidFill>
                    <a:srgbClr val="FFFFFF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Wealthinfinity</a:t>
              </a:r>
              <a:r>
                <a:rPr lang="en-US" sz="2173" b="1" dirty="0">
                  <a:solidFill>
                    <a:srgbClr val="FFFFFF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 is not a fund management company and does not provide any portfolio or fund management services. All information, training, tools, and content provided by </a:t>
              </a:r>
              <a:r>
                <a:rPr lang="en-US" sz="2173" b="1" dirty="0" err="1">
                  <a:solidFill>
                    <a:srgbClr val="FFFFFF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Wealthinfinity</a:t>
              </a:r>
              <a:r>
                <a:rPr lang="en-US" sz="2173" b="1" dirty="0">
                  <a:solidFill>
                    <a:srgbClr val="FFFFFF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, including our financial education modules on the Indian Stock Market and Currency Market, are purely for educational purposes. </a:t>
              </a:r>
            </a:p>
            <a:p>
              <a:pPr algn="ctr">
                <a:lnSpc>
                  <a:spcPts val="2727"/>
                </a:lnSpc>
              </a:pPr>
              <a:r>
                <a:rPr lang="en-US" sz="2173" b="1" dirty="0">
                  <a:solidFill>
                    <a:srgbClr val="FFFFFF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Our mission is to empower individuals through learning; however, investments and trading in financial markets are subject to significant market risks. Past performance is not indicative of future results.</a:t>
              </a:r>
            </a:p>
            <a:p>
              <a:pPr algn="ctr">
                <a:lnSpc>
                  <a:spcPts val="2725"/>
                </a:lnSpc>
              </a:pPr>
              <a:endParaRPr lang="en-US" sz="2173" b="1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2973804" y="3764416"/>
              <a:ext cx="12340392" cy="20724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25"/>
                </a:lnSpc>
              </a:pPr>
              <a:r>
                <a:rPr lang="en-US" sz="2173" b="1" dirty="0">
                  <a:solidFill>
                    <a:srgbClr val="FFFFFF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Our wellness products, including the "</a:t>
              </a:r>
              <a:r>
                <a:rPr lang="en-US" sz="2173" b="1" dirty="0" err="1">
                  <a:solidFill>
                    <a:srgbClr val="FFFFFF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HealthBoost</a:t>
              </a:r>
              <a:r>
                <a:rPr lang="en-US" sz="2173" b="1" dirty="0">
                  <a:solidFill>
                    <a:srgbClr val="FFFFFF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," "</a:t>
              </a:r>
              <a:r>
                <a:rPr lang="en-US" sz="2173" b="1" dirty="0" err="1">
                  <a:solidFill>
                    <a:srgbClr val="FFFFFF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HealthSkillz</a:t>
              </a:r>
              <a:r>
                <a:rPr lang="en-US" sz="2173" b="1" dirty="0">
                  <a:solidFill>
                    <a:srgbClr val="FFFFFF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," and "</a:t>
              </a:r>
              <a:r>
                <a:rPr lang="en-US" sz="2173" b="1" dirty="0" err="1">
                  <a:solidFill>
                    <a:srgbClr val="FFFFFF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HealthNWealth</a:t>
              </a:r>
              <a:r>
                <a:rPr lang="en-US" sz="2173" b="1" dirty="0">
                  <a:solidFill>
                    <a:srgbClr val="FFFFFF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 Hub" packages, all items such as the Holistic Healing Therapy Mattress Topper, Bio-Magnetic Bracelets, and nutritional supplements, are intended to support general well-being. </a:t>
              </a:r>
            </a:p>
            <a:p>
              <a:pPr algn="ctr">
                <a:lnSpc>
                  <a:spcPts val="2727"/>
                </a:lnSpc>
              </a:pPr>
              <a:r>
                <a:rPr lang="en-US" sz="2173" b="1" dirty="0">
                  <a:solidFill>
                    <a:srgbClr val="FFFFFF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These products are not intended to diagnose, treat, cure, or prevent any disease.</a:t>
              </a:r>
            </a:p>
            <a:p>
              <a:pPr algn="ctr">
                <a:lnSpc>
                  <a:spcPts val="2725"/>
                </a:lnSpc>
              </a:pPr>
              <a:endParaRPr lang="en-US" sz="2173" b="1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0261" y="5783985"/>
            <a:ext cx="6807404" cy="3183941"/>
            <a:chOff x="0" y="0"/>
            <a:chExt cx="9076538" cy="4245255"/>
          </a:xfrm>
        </p:grpSpPr>
        <p:sp>
          <p:nvSpPr>
            <p:cNvPr id="3" name="Freeform 3"/>
            <p:cNvSpPr/>
            <p:nvPr/>
          </p:nvSpPr>
          <p:spPr>
            <a:xfrm>
              <a:off x="39330" y="2754107"/>
              <a:ext cx="873630" cy="870231"/>
            </a:xfrm>
            <a:custGeom>
              <a:avLst/>
              <a:gdLst/>
              <a:ahLst/>
              <a:cxnLst/>
              <a:rect l="l" t="t" r="r" b="b"/>
              <a:pathLst>
                <a:path w="873630" h="870231">
                  <a:moveTo>
                    <a:pt x="0" y="0"/>
                  </a:moveTo>
                  <a:lnTo>
                    <a:pt x="873630" y="0"/>
                  </a:lnTo>
                  <a:lnTo>
                    <a:pt x="873630" y="870231"/>
                  </a:lnTo>
                  <a:lnTo>
                    <a:pt x="0" y="8702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9316" y="2754107"/>
              <a:ext cx="870231" cy="870231"/>
            </a:xfrm>
            <a:custGeom>
              <a:avLst/>
              <a:gdLst/>
              <a:ahLst/>
              <a:cxnLst/>
              <a:rect l="l" t="t" r="r" b="b"/>
              <a:pathLst>
                <a:path w="870231" h="870231">
                  <a:moveTo>
                    <a:pt x="0" y="0"/>
                  </a:moveTo>
                  <a:lnTo>
                    <a:pt x="870230" y="0"/>
                  </a:lnTo>
                  <a:lnTo>
                    <a:pt x="870230" y="870231"/>
                  </a:lnTo>
                  <a:lnTo>
                    <a:pt x="0" y="8702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808239" y="2164707"/>
              <a:ext cx="2774064" cy="2080548"/>
            </a:xfrm>
            <a:custGeom>
              <a:avLst/>
              <a:gdLst/>
              <a:ahLst/>
              <a:cxnLst/>
              <a:rect l="l" t="t" r="r" b="b"/>
              <a:pathLst>
                <a:path w="2774064" h="2080548">
                  <a:moveTo>
                    <a:pt x="0" y="0"/>
                  </a:moveTo>
                  <a:lnTo>
                    <a:pt x="2774064" y="0"/>
                  </a:lnTo>
                  <a:lnTo>
                    <a:pt x="2774064" y="2080548"/>
                  </a:lnTo>
                  <a:lnTo>
                    <a:pt x="0" y="20805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8572218" cy="6564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76"/>
                </a:lnSpc>
              </a:pPr>
              <a:r>
                <a:rPr lang="en-US" sz="3147" b="1" dirty="0" err="1">
                  <a:solidFill>
                    <a:srgbClr val="3A0085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Wealthinfinity</a:t>
              </a:r>
              <a:r>
                <a:rPr lang="en-US" sz="3147" b="1" dirty="0">
                  <a:solidFill>
                    <a:srgbClr val="3A0085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 Official-YouTube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830802"/>
              <a:ext cx="9076538" cy="6564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76"/>
                </a:lnSpc>
              </a:pPr>
              <a:r>
                <a:rPr lang="en-US" sz="3147" b="1" dirty="0" err="1">
                  <a:solidFill>
                    <a:srgbClr val="3A0085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Wealthinfinityofficial</a:t>
              </a:r>
              <a:r>
                <a:rPr lang="en-US" sz="3147" b="1" dirty="0">
                  <a:solidFill>
                    <a:srgbClr val="3A0085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- Instagram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725700"/>
              <a:ext cx="8572218" cy="6564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76"/>
                </a:lnSpc>
              </a:pPr>
              <a:r>
                <a:rPr lang="en-US" sz="3147" b="1">
                  <a:solidFill>
                    <a:srgbClr val="3A0085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WealthInfinity- Facebook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28700" y="804579"/>
            <a:ext cx="2221710" cy="914042"/>
            <a:chOff x="0" y="0"/>
            <a:chExt cx="2962280" cy="1218722"/>
          </a:xfrm>
        </p:grpSpPr>
        <p:sp>
          <p:nvSpPr>
            <p:cNvPr id="10" name="Freeform 10"/>
            <p:cNvSpPr/>
            <p:nvPr/>
          </p:nvSpPr>
          <p:spPr>
            <a:xfrm>
              <a:off x="0" y="916499"/>
              <a:ext cx="2962280" cy="302224"/>
            </a:xfrm>
            <a:custGeom>
              <a:avLst/>
              <a:gdLst/>
              <a:ahLst/>
              <a:cxnLst/>
              <a:rect l="l" t="t" r="r" b="b"/>
              <a:pathLst>
                <a:path w="2962280" h="302224">
                  <a:moveTo>
                    <a:pt x="0" y="0"/>
                  </a:moveTo>
                  <a:lnTo>
                    <a:pt x="2962280" y="0"/>
                  </a:lnTo>
                  <a:lnTo>
                    <a:pt x="2962280" y="302223"/>
                  </a:lnTo>
                  <a:lnTo>
                    <a:pt x="0" y="3022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9980" b="-9980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928476" y="0"/>
              <a:ext cx="1105328" cy="918957"/>
            </a:xfrm>
            <a:custGeom>
              <a:avLst/>
              <a:gdLst/>
              <a:ahLst/>
              <a:cxnLst/>
              <a:rect l="l" t="t" r="r" b="b"/>
              <a:pathLst>
                <a:path w="1105328" h="918957">
                  <a:moveTo>
                    <a:pt x="0" y="0"/>
                  </a:moveTo>
                  <a:lnTo>
                    <a:pt x="1105328" y="0"/>
                  </a:lnTo>
                  <a:lnTo>
                    <a:pt x="1105328" y="918957"/>
                  </a:lnTo>
                  <a:lnTo>
                    <a:pt x="0" y="9189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9980" b="-9980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16482192" y="804579"/>
            <a:ext cx="777108" cy="777108"/>
          </a:xfrm>
          <a:custGeom>
            <a:avLst/>
            <a:gdLst/>
            <a:ahLst/>
            <a:cxnLst/>
            <a:rect l="l" t="t" r="r" b="b"/>
            <a:pathLst>
              <a:path w="777108" h="777108">
                <a:moveTo>
                  <a:pt x="0" y="0"/>
                </a:moveTo>
                <a:lnTo>
                  <a:pt x="777108" y="0"/>
                </a:lnTo>
                <a:lnTo>
                  <a:pt x="777108" y="777108"/>
                </a:lnTo>
                <a:lnTo>
                  <a:pt x="0" y="7771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508861" y="268692"/>
            <a:ext cx="17535528" cy="10521317"/>
          </a:xfrm>
          <a:custGeom>
            <a:avLst/>
            <a:gdLst/>
            <a:ahLst/>
            <a:cxnLst/>
            <a:rect l="l" t="t" r="r" b="b"/>
            <a:pathLst>
              <a:path w="17535528" h="10521317">
                <a:moveTo>
                  <a:pt x="0" y="0"/>
                </a:moveTo>
                <a:lnTo>
                  <a:pt x="17535528" y="0"/>
                </a:lnTo>
                <a:lnTo>
                  <a:pt x="17535528" y="10521317"/>
                </a:lnTo>
                <a:lnTo>
                  <a:pt x="0" y="1052131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840261" y="2632100"/>
            <a:ext cx="8076862" cy="3438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031"/>
              </a:lnSpc>
            </a:pPr>
            <a:r>
              <a:rPr lang="en-US" sz="13863" spc="55" dirty="0">
                <a:solidFill>
                  <a:srgbClr val="3A0085"/>
                </a:solidFill>
                <a:latin typeface="Catchy Mager"/>
                <a:ea typeface="Catchy Mager"/>
                <a:cs typeface="Catchy Mager"/>
                <a:sym typeface="Catchy Mager"/>
              </a:rPr>
              <a:t>Follow Us On </a:t>
            </a:r>
            <a:r>
              <a:rPr lang="en-US" sz="13863" spc="55" dirty="0">
                <a:solidFill>
                  <a:srgbClr val="1A4F03"/>
                </a:solidFill>
                <a:latin typeface="Catchy Mager"/>
                <a:ea typeface="Catchy Mager"/>
                <a:cs typeface="Catchy Mager"/>
                <a:sym typeface="Catchy Mager"/>
              </a:rPr>
              <a:t>Socials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445371" y="9220200"/>
            <a:ext cx="3023675" cy="306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>
                <a:solidFill>
                  <a:srgbClr val="3A0085"/>
                </a:solidFill>
                <a:latin typeface="Aileron Bold"/>
                <a:ea typeface="Aileron Bold"/>
                <a:cs typeface="Aileron Bold"/>
                <a:sym typeface="Aileron Bold"/>
              </a:rPr>
              <a:t>www.mywealthinfinity.com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1031325" y="5143500"/>
            <a:ext cx="4063493" cy="1671776"/>
            <a:chOff x="0" y="0"/>
            <a:chExt cx="5417990" cy="2229035"/>
          </a:xfrm>
        </p:grpSpPr>
        <p:sp>
          <p:nvSpPr>
            <p:cNvPr id="17" name="Freeform 17"/>
            <p:cNvSpPr/>
            <p:nvPr/>
          </p:nvSpPr>
          <p:spPr>
            <a:xfrm>
              <a:off x="0" y="1676270"/>
              <a:ext cx="5417990" cy="552765"/>
            </a:xfrm>
            <a:custGeom>
              <a:avLst/>
              <a:gdLst/>
              <a:ahLst/>
              <a:cxnLst/>
              <a:rect l="l" t="t" r="r" b="b"/>
              <a:pathLst>
                <a:path w="5417990" h="552765">
                  <a:moveTo>
                    <a:pt x="0" y="0"/>
                  </a:moveTo>
                  <a:lnTo>
                    <a:pt x="5417990" y="0"/>
                  </a:lnTo>
                  <a:lnTo>
                    <a:pt x="5417990" y="552765"/>
                  </a:lnTo>
                  <a:lnTo>
                    <a:pt x="0" y="552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9980" b="-9980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1698176" y="0"/>
              <a:ext cx="2021638" cy="1680766"/>
            </a:xfrm>
            <a:custGeom>
              <a:avLst/>
              <a:gdLst/>
              <a:ahLst/>
              <a:cxnLst/>
              <a:rect l="l" t="t" r="r" b="b"/>
              <a:pathLst>
                <a:path w="2021638" h="1680766">
                  <a:moveTo>
                    <a:pt x="0" y="0"/>
                  </a:moveTo>
                  <a:lnTo>
                    <a:pt x="2021638" y="0"/>
                  </a:lnTo>
                  <a:lnTo>
                    <a:pt x="2021638" y="1680766"/>
                  </a:lnTo>
                  <a:lnTo>
                    <a:pt x="0" y="16807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9980" b="-9980"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04579"/>
            <a:ext cx="2221710" cy="914042"/>
            <a:chOff x="0" y="0"/>
            <a:chExt cx="2962280" cy="1218722"/>
          </a:xfrm>
        </p:grpSpPr>
        <p:sp>
          <p:nvSpPr>
            <p:cNvPr id="3" name="Freeform 3"/>
            <p:cNvSpPr/>
            <p:nvPr/>
          </p:nvSpPr>
          <p:spPr>
            <a:xfrm>
              <a:off x="0" y="916499"/>
              <a:ext cx="2962280" cy="302224"/>
            </a:xfrm>
            <a:custGeom>
              <a:avLst/>
              <a:gdLst/>
              <a:ahLst/>
              <a:cxnLst/>
              <a:rect l="l" t="t" r="r" b="b"/>
              <a:pathLst>
                <a:path w="2962280" h="302224">
                  <a:moveTo>
                    <a:pt x="0" y="0"/>
                  </a:moveTo>
                  <a:lnTo>
                    <a:pt x="2962280" y="0"/>
                  </a:lnTo>
                  <a:lnTo>
                    <a:pt x="2962280" y="302223"/>
                  </a:lnTo>
                  <a:lnTo>
                    <a:pt x="0" y="3022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9980" b="-9980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928476" y="0"/>
              <a:ext cx="1105328" cy="918957"/>
            </a:xfrm>
            <a:custGeom>
              <a:avLst/>
              <a:gdLst/>
              <a:ahLst/>
              <a:cxnLst/>
              <a:rect l="l" t="t" r="r" b="b"/>
              <a:pathLst>
                <a:path w="1105328" h="918957">
                  <a:moveTo>
                    <a:pt x="0" y="0"/>
                  </a:moveTo>
                  <a:lnTo>
                    <a:pt x="1105328" y="0"/>
                  </a:lnTo>
                  <a:lnTo>
                    <a:pt x="1105328" y="918957"/>
                  </a:lnTo>
                  <a:lnTo>
                    <a:pt x="0" y="9189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9980" b="-9980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5618225" y="313251"/>
            <a:ext cx="13358027" cy="9213602"/>
          </a:xfrm>
          <a:custGeom>
            <a:avLst/>
            <a:gdLst/>
            <a:ahLst/>
            <a:cxnLst/>
            <a:rect l="l" t="t" r="r" b="b"/>
            <a:pathLst>
              <a:path w="13358027" h="9213602">
                <a:moveTo>
                  <a:pt x="0" y="0"/>
                </a:moveTo>
                <a:lnTo>
                  <a:pt x="13358026" y="0"/>
                </a:lnTo>
                <a:lnTo>
                  <a:pt x="13358026" y="9213602"/>
                </a:lnTo>
                <a:lnTo>
                  <a:pt x="0" y="92136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94" r="-4550" b="-494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7749195"/>
            <a:ext cx="10080882" cy="1086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16"/>
              </a:lnSpc>
              <a:spcBef>
                <a:spcPct val="0"/>
              </a:spcBef>
            </a:pPr>
            <a:r>
              <a:rPr lang="en-US" sz="3154" dirty="0">
                <a:solidFill>
                  <a:srgbClr val="3A0085"/>
                </a:solidFill>
                <a:latin typeface="Open Sauce"/>
                <a:ea typeface="Open Sauce"/>
                <a:cs typeface="Open Sauce"/>
                <a:sym typeface="Open Sauce"/>
              </a:rPr>
              <a:t>Connect With Us and Start Networking with Confidence.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30416" y="4531471"/>
            <a:ext cx="8076862" cy="3438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031"/>
              </a:lnSpc>
            </a:pPr>
            <a:r>
              <a:rPr lang="en-US" sz="13863" spc="55">
                <a:solidFill>
                  <a:srgbClr val="1A4F03"/>
                </a:solidFill>
                <a:latin typeface="Catchy Mager"/>
                <a:ea typeface="Catchy Mager"/>
                <a:cs typeface="Catchy Mager"/>
                <a:sym typeface="Catchy Mager"/>
              </a:rPr>
              <a:t>Thank You!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445371" y="9220200"/>
            <a:ext cx="3023675" cy="306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>
                <a:solidFill>
                  <a:srgbClr val="3A0085"/>
                </a:solidFill>
                <a:latin typeface="Aileron Bold"/>
                <a:ea typeface="Aileron Bold"/>
                <a:cs typeface="Aileron Bold"/>
                <a:sym typeface="Aileron Bold"/>
              </a:rPr>
              <a:t>www.mywealthinfinity.com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6482192" y="804579"/>
            <a:ext cx="777108" cy="777108"/>
          </a:xfrm>
          <a:custGeom>
            <a:avLst/>
            <a:gdLst/>
            <a:ahLst/>
            <a:cxnLst/>
            <a:rect l="l" t="t" r="r" b="b"/>
            <a:pathLst>
              <a:path w="777108" h="777108">
                <a:moveTo>
                  <a:pt x="0" y="0"/>
                </a:moveTo>
                <a:lnTo>
                  <a:pt x="777108" y="0"/>
                </a:lnTo>
                <a:lnTo>
                  <a:pt x="777108" y="777108"/>
                </a:lnTo>
                <a:lnTo>
                  <a:pt x="0" y="7771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8700" y="804579"/>
            <a:ext cx="2221710" cy="914042"/>
            <a:chOff x="0" y="0"/>
            <a:chExt cx="2962280" cy="1218722"/>
          </a:xfrm>
        </p:grpSpPr>
        <p:sp>
          <p:nvSpPr>
            <p:cNvPr id="7" name="Freeform 7"/>
            <p:cNvSpPr/>
            <p:nvPr/>
          </p:nvSpPr>
          <p:spPr>
            <a:xfrm>
              <a:off x="0" y="916499"/>
              <a:ext cx="2962280" cy="302224"/>
            </a:xfrm>
            <a:custGeom>
              <a:avLst/>
              <a:gdLst/>
              <a:ahLst/>
              <a:cxnLst/>
              <a:rect l="l" t="t" r="r" b="b"/>
              <a:pathLst>
                <a:path w="2962280" h="302224">
                  <a:moveTo>
                    <a:pt x="0" y="0"/>
                  </a:moveTo>
                  <a:lnTo>
                    <a:pt x="2962280" y="0"/>
                  </a:lnTo>
                  <a:lnTo>
                    <a:pt x="2962280" y="302223"/>
                  </a:lnTo>
                  <a:lnTo>
                    <a:pt x="0" y="3022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9980" b="-9980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928476" y="0"/>
              <a:ext cx="1105328" cy="918957"/>
            </a:xfrm>
            <a:custGeom>
              <a:avLst/>
              <a:gdLst/>
              <a:ahLst/>
              <a:cxnLst/>
              <a:rect l="l" t="t" r="r" b="b"/>
              <a:pathLst>
                <a:path w="1105328" h="918957">
                  <a:moveTo>
                    <a:pt x="0" y="0"/>
                  </a:moveTo>
                  <a:lnTo>
                    <a:pt x="1105328" y="0"/>
                  </a:lnTo>
                  <a:lnTo>
                    <a:pt x="1105328" y="918957"/>
                  </a:lnTo>
                  <a:lnTo>
                    <a:pt x="0" y="9189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9980" b="-9980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11066946" y="1428979"/>
            <a:ext cx="5415246" cy="7963597"/>
          </a:xfrm>
          <a:custGeom>
            <a:avLst/>
            <a:gdLst/>
            <a:ahLst/>
            <a:cxnLst/>
            <a:rect l="l" t="t" r="r" b="b"/>
            <a:pathLst>
              <a:path w="5415246" h="7963597">
                <a:moveTo>
                  <a:pt x="0" y="0"/>
                </a:moveTo>
                <a:lnTo>
                  <a:pt x="5415246" y="0"/>
                </a:lnTo>
                <a:lnTo>
                  <a:pt x="5415246" y="7963598"/>
                </a:lnTo>
                <a:lnTo>
                  <a:pt x="0" y="79635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4445371" y="9220200"/>
            <a:ext cx="3023675" cy="306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>
                <a:solidFill>
                  <a:srgbClr val="3A0085"/>
                </a:solidFill>
                <a:latin typeface="Aileron Bold"/>
                <a:ea typeface="Aileron Bold"/>
                <a:cs typeface="Aileron Bold"/>
                <a:sym typeface="Aileron Bold"/>
              </a:rPr>
              <a:t>www.mywealthinfinity.com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2106270"/>
            <a:ext cx="8994457" cy="2411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31"/>
              </a:lnSpc>
            </a:pPr>
            <a:r>
              <a:rPr lang="en-US" sz="9394" b="1" dirty="0">
                <a:solidFill>
                  <a:srgbClr val="2C4622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BUILD PEOPLE </a:t>
            </a:r>
          </a:p>
          <a:p>
            <a:pPr algn="l">
              <a:lnSpc>
                <a:spcPts val="8831"/>
              </a:lnSpc>
            </a:pPr>
            <a:r>
              <a:rPr lang="en-US" sz="9394" b="1" dirty="0">
                <a:solidFill>
                  <a:srgbClr val="2C4622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BUILD NATION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D97477D-937B-4E2E-99FD-23A4FBA2600B}"/>
              </a:ext>
            </a:extLst>
          </p:cNvPr>
          <p:cNvGrpSpPr/>
          <p:nvPr/>
        </p:nvGrpSpPr>
        <p:grpSpPr>
          <a:xfrm>
            <a:off x="1028700" y="4772061"/>
            <a:ext cx="8815160" cy="3903526"/>
            <a:chOff x="1028700" y="4772061"/>
            <a:chExt cx="8815160" cy="3903526"/>
          </a:xfrm>
        </p:grpSpPr>
        <p:grpSp>
          <p:nvGrpSpPr>
            <p:cNvPr id="2" name="Group 2"/>
            <p:cNvGrpSpPr/>
            <p:nvPr/>
          </p:nvGrpSpPr>
          <p:grpSpPr>
            <a:xfrm>
              <a:off x="1028700" y="4772061"/>
              <a:ext cx="8815160" cy="3903526"/>
              <a:chOff x="0" y="0"/>
              <a:chExt cx="2321688" cy="1028089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2321688" cy="1028089"/>
              </a:xfrm>
              <a:custGeom>
                <a:avLst/>
                <a:gdLst/>
                <a:ahLst/>
                <a:cxnLst/>
                <a:rect l="l" t="t" r="r" b="b"/>
                <a:pathLst>
                  <a:path w="2321688" h="1028089">
                    <a:moveTo>
                      <a:pt x="0" y="0"/>
                    </a:moveTo>
                    <a:lnTo>
                      <a:pt x="2321688" y="0"/>
                    </a:lnTo>
                    <a:lnTo>
                      <a:pt x="2321688" y="1028089"/>
                    </a:lnTo>
                    <a:lnTo>
                      <a:pt x="0" y="1028089"/>
                    </a:lnTo>
                    <a:close/>
                  </a:path>
                </a:pathLst>
              </a:custGeom>
              <a:ln w="9525" cap="sq">
                <a:solidFill>
                  <a:srgbClr val="2C4622"/>
                </a:solidFill>
                <a:prstDash val="solid"/>
                <a:miter/>
              </a:ln>
            </p:spPr>
          </p:sp>
          <p:sp>
            <p:nvSpPr>
              <p:cNvPr id="4" name="TextBox 4"/>
              <p:cNvSpPr txBox="1"/>
              <p:nvPr/>
            </p:nvSpPr>
            <p:spPr>
              <a:xfrm>
                <a:off x="0" y="-47625"/>
                <a:ext cx="2321688" cy="10757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39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1230408" y="5133975"/>
              <a:ext cx="8138306" cy="32007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36"/>
                </a:lnSpc>
              </a:pPr>
              <a:r>
                <a:rPr lang="en-US" sz="2488">
                  <a:solidFill>
                    <a:srgbClr val="3A0085"/>
                  </a:solidFill>
                  <a:latin typeface="Poppins"/>
                  <a:ea typeface="Poppins"/>
                  <a:cs typeface="Poppins"/>
                  <a:sym typeface="Poppins"/>
                </a:rPr>
                <a:t>Our foundational principle is clear: by empowering individuals through holistic health practices, financial education, and entrepreneurial opportunity, we lay the groundwork for a life of true happiness and a more prosperous nation. Investing in personal well-being—from therapeutic wellness to mastering market skills—is an investment in collective success and sustainable happiness.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3962A2AC-C197-4CB4-8459-581C708A3080}"/>
              </a:ext>
            </a:extLst>
          </p:cNvPr>
          <p:cNvGrpSpPr/>
          <p:nvPr/>
        </p:nvGrpSpPr>
        <p:grpSpPr>
          <a:xfrm>
            <a:off x="-360847" y="5854486"/>
            <a:ext cx="12484464" cy="2212456"/>
            <a:chOff x="-360847" y="5854486"/>
            <a:chExt cx="12484464" cy="2212456"/>
          </a:xfrm>
        </p:grpSpPr>
        <p:grpSp>
          <p:nvGrpSpPr>
            <p:cNvPr id="5" name="Group 5"/>
            <p:cNvGrpSpPr/>
            <p:nvPr/>
          </p:nvGrpSpPr>
          <p:grpSpPr>
            <a:xfrm>
              <a:off x="-360847" y="5854486"/>
              <a:ext cx="12484464" cy="2212456"/>
              <a:chOff x="0" y="0"/>
              <a:chExt cx="3288089" cy="582705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288089" cy="582705"/>
              </a:xfrm>
              <a:custGeom>
                <a:avLst/>
                <a:gdLst/>
                <a:ahLst/>
                <a:cxnLst/>
                <a:rect l="l" t="t" r="r" b="b"/>
                <a:pathLst>
                  <a:path w="3288089" h="582705">
                    <a:moveTo>
                      <a:pt x="0" y="0"/>
                    </a:moveTo>
                    <a:lnTo>
                      <a:pt x="3288089" y="0"/>
                    </a:lnTo>
                    <a:lnTo>
                      <a:pt x="3288089" y="582705"/>
                    </a:lnTo>
                    <a:lnTo>
                      <a:pt x="0" y="582705"/>
                    </a:lnTo>
                    <a:close/>
                  </a:path>
                </a:pathLst>
              </a:custGeom>
              <a:ln w="9525" cap="sq">
                <a:solidFill>
                  <a:srgbClr val="2C4622"/>
                </a:solidFill>
                <a:prstDash val="solid"/>
                <a:miter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47625"/>
                <a:ext cx="3288089" cy="63033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39"/>
                  </a:lnSpc>
                </a:pPr>
                <a:endParaRPr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692519" y="6487954"/>
              <a:ext cx="9711642" cy="6347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40"/>
                </a:lnSpc>
              </a:pPr>
              <a:r>
                <a:rPr lang="en-US" sz="2490">
                  <a:solidFill>
                    <a:srgbClr val="3A0085"/>
                  </a:solidFill>
                  <a:latin typeface="Poppins"/>
                  <a:ea typeface="Poppins"/>
                  <a:cs typeface="Poppins"/>
                  <a:sym typeface="Poppins"/>
                </a:rPr>
                <a:t>Transforming ambition into action through financial education and trading opportunities</a:t>
              </a:r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1028700" y="804579"/>
            <a:ext cx="2221710" cy="914042"/>
            <a:chOff x="0" y="0"/>
            <a:chExt cx="2962280" cy="1218722"/>
          </a:xfrm>
        </p:grpSpPr>
        <p:sp>
          <p:nvSpPr>
            <p:cNvPr id="3" name="Freeform 3"/>
            <p:cNvSpPr/>
            <p:nvPr/>
          </p:nvSpPr>
          <p:spPr>
            <a:xfrm>
              <a:off x="0" y="916499"/>
              <a:ext cx="2962280" cy="302224"/>
            </a:xfrm>
            <a:custGeom>
              <a:avLst/>
              <a:gdLst/>
              <a:ahLst/>
              <a:cxnLst/>
              <a:rect l="l" t="t" r="r" b="b"/>
              <a:pathLst>
                <a:path w="2962280" h="302224">
                  <a:moveTo>
                    <a:pt x="0" y="0"/>
                  </a:moveTo>
                  <a:lnTo>
                    <a:pt x="2962280" y="0"/>
                  </a:lnTo>
                  <a:lnTo>
                    <a:pt x="2962280" y="302223"/>
                  </a:lnTo>
                  <a:lnTo>
                    <a:pt x="0" y="3022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9980" b="-9980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928476" y="0"/>
              <a:ext cx="1105328" cy="918957"/>
            </a:xfrm>
            <a:custGeom>
              <a:avLst/>
              <a:gdLst/>
              <a:ahLst/>
              <a:cxnLst/>
              <a:rect l="l" t="t" r="r" b="b"/>
              <a:pathLst>
                <a:path w="1105328" h="918957">
                  <a:moveTo>
                    <a:pt x="0" y="0"/>
                  </a:moveTo>
                  <a:lnTo>
                    <a:pt x="1105328" y="0"/>
                  </a:lnTo>
                  <a:lnTo>
                    <a:pt x="1105328" y="918957"/>
                  </a:lnTo>
                  <a:lnTo>
                    <a:pt x="0" y="9189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9980" b="-9980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0404162" y="-953695"/>
            <a:ext cx="10044018" cy="13616363"/>
            <a:chOff x="0" y="0"/>
            <a:chExt cx="13392024" cy="18155151"/>
          </a:xfrm>
        </p:grpSpPr>
        <p:grpSp>
          <p:nvGrpSpPr>
            <p:cNvPr id="9" name="Group 9"/>
            <p:cNvGrpSpPr/>
            <p:nvPr/>
          </p:nvGrpSpPr>
          <p:grpSpPr>
            <a:xfrm>
              <a:off x="2786207" y="1211828"/>
              <a:ext cx="7358311" cy="13716000"/>
              <a:chOff x="0" y="0"/>
              <a:chExt cx="854996" cy="1593725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54996" cy="1593725"/>
              </a:xfrm>
              <a:custGeom>
                <a:avLst/>
                <a:gdLst/>
                <a:ahLst/>
                <a:cxnLst/>
                <a:rect l="l" t="t" r="r" b="b"/>
                <a:pathLst>
                  <a:path w="854996" h="1593725">
                    <a:moveTo>
                      <a:pt x="0" y="0"/>
                    </a:moveTo>
                    <a:lnTo>
                      <a:pt x="854996" y="0"/>
                    </a:lnTo>
                    <a:lnTo>
                      <a:pt x="854996" y="1593725"/>
                    </a:lnTo>
                    <a:lnTo>
                      <a:pt x="0" y="1593725"/>
                    </a:lnTo>
                    <a:close/>
                  </a:path>
                </a:pathLst>
              </a:custGeom>
              <a:blipFill>
                <a:blip r:embed="rId4"/>
                <a:stretch>
                  <a:fillRect l="-89888" r="-89888"/>
                </a:stretch>
              </a:blipFill>
            </p:spPr>
          </p:sp>
        </p:grpSp>
        <p:sp>
          <p:nvSpPr>
            <p:cNvPr id="11" name="Freeform 11"/>
            <p:cNvSpPr/>
            <p:nvPr/>
          </p:nvSpPr>
          <p:spPr>
            <a:xfrm>
              <a:off x="4302031" y="10861226"/>
              <a:ext cx="7248338" cy="7293925"/>
            </a:xfrm>
            <a:custGeom>
              <a:avLst/>
              <a:gdLst/>
              <a:ahLst/>
              <a:cxnLst/>
              <a:rect l="l" t="t" r="r" b="b"/>
              <a:pathLst>
                <a:path w="7248338" h="7293925">
                  <a:moveTo>
                    <a:pt x="0" y="0"/>
                  </a:moveTo>
                  <a:lnTo>
                    <a:pt x="7248338" y="0"/>
                  </a:lnTo>
                  <a:lnTo>
                    <a:pt x="7248338" y="7293925"/>
                  </a:lnTo>
                  <a:lnTo>
                    <a:pt x="0" y="72939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-4630716">
              <a:off x="5755203" y="934256"/>
              <a:ext cx="7208037" cy="6631394"/>
            </a:xfrm>
            <a:custGeom>
              <a:avLst/>
              <a:gdLst/>
              <a:ahLst/>
              <a:cxnLst/>
              <a:rect l="l" t="t" r="r" b="b"/>
              <a:pathLst>
                <a:path w="7208037" h="6631394">
                  <a:moveTo>
                    <a:pt x="0" y="0"/>
                  </a:moveTo>
                  <a:lnTo>
                    <a:pt x="7208037" y="0"/>
                  </a:lnTo>
                  <a:lnTo>
                    <a:pt x="7208037" y="6631394"/>
                  </a:lnTo>
                  <a:lnTo>
                    <a:pt x="0" y="66313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rot="-8924633">
              <a:off x="1323492" y="5342550"/>
              <a:ext cx="3351683" cy="6039068"/>
            </a:xfrm>
            <a:custGeom>
              <a:avLst/>
              <a:gdLst/>
              <a:ahLst/>
              <a:cxnLst/>
              <a:rect l="l" t="t" r="r" b="b"/>
              <a:pathLst>
                <a:path w="3351683" h="6039068">
                  <a:moveTo>
                    <a:pt x="0" y="0"/>
                  </a:moveTo>
                  <a:lnTo>
                    <a:pt x="3351682" y="0"/>
                  </a:lnTo>
                  <a:lnTo>
                    <a:pt x="3351682" y="6039068"/>
                  </a:lnTo>
                  <a:lnTo>
                    <a:pt x="0" y="60390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3279337"/>
              <a:ext cx="11988813" cy="11988813"/>
            </a:xfrm>
            <a:custGeom>
              <a:avLst/>
              <a:gdLst/>
              <a:ahLst/>
              <a:cxnLst/>
              <a:rect l="l" t="t" r="r" b="b"/>
              <a:pathLst>
                <a:path w="11988813" h="11988813">
                  <a:moveTo>
                    <a:pt x="0" y="0"/>
                  </a:moveTo>
                  <a:lnTo>
                    <a:pt x="11988813" y="0"/>
                  </a:lnTo>
                  <a:lnTo>
                    <a:pt x="11988813" y="11988813"/>
                  </a:lnTo>
                  <a:lnTo>
                    <a:pt x="0" y="119888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sp>
        <p:nvSpPr>
          <p:cNvPr id="15" name="TextBox 15"/>
          <p:cNvSpPr txBox="1"/>
          <p:nvPr/>
        </p:nvSpPr>
        <p:spPr>
          <a:xfrm>
            <a:off x="14445371" y="9220200"/>
            <a:ext cx="3023675" cy="306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www.mywealthinfinity.com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92519" y="3052231"/>
            <a:ext cx="9711642" cy="2411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31"/>
              </a:lnSpc>
            </a:pPr>
            <a:r>
              <a:rPr lang="en-US" sz="9394" b="1" dirty="0">
                <a:solidFill>
                  <a:srgbClr val="2C4622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YOUTH EMPOWERMENT</a:t>
            </a:r>
          </a:p>
        </p:txBody>
      </p:sp>
      <p:sp>
        <p:nvSpPr>
          <p:cNvPr id="18" name="Freeform 18"/>
          <p:cNvSpPr/>
          <p:nvPr/>
        </p:nvSpPr>
        <p:spPr>
          <a:xfrm>
            <a:off x="16482192" y="804579"/>
            <a:ext cx="777108" cy="777108"/>
          </a:xfrm>
          <a:custGeom>
            <a:avLst/>
            <a:gdLst/>
            <a:ahLst/>
            <a:cxnLst/>
            <a:rect l="l" t="t" r="r" b="b"/>
            <a:pathLst>
              <a:path w="777108" h="777108">
                <a:moveTo>
                  <a:pt x="0" y="0"/>
                </a:moveTo>
                <a:lnTo>
                  <a:pt x="777108" y="0"/>
                </a:lnTo>
                <a:lnTo>
                  <a:pt x="777108" y="777108"/>
                </a:lnTo>
                <a:lnTo>
                  <a:pt x="0" y="7771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FB33AACE-8C64-4EAC-99E1-FCF46412AAB0}"/>
              </a:ext>
            </a:extLst>
          </p:cNvPr>
          <p:cNvGrpSpPr/>
          <p:nvPr/>
        </p:nvGrpSpPr>
        <p:grpSpPr>
          <a:xfrm>
            <a:off x="-2379148" y="1000137"/>
            <a:ext cx="22837931" cy="10287000"/>
            <a:chOff x="-2379148" y="1000137"/>
            <a:chExt cx="22837931" cy="10287000"/>
          </a:xfrm>
        </p:grpSpPr>
        <p:grpSp>
          <p:nvGrpSpPr>
            <p:cNvPr id="2" name="Group 2"/>
            <p:cNvGrpSpPr/>
            <p:nvPr/>
          </p:nvGrpSpPr>
          <p:grpSpPr>
            <a:xfrm>
              <a:off x="1825990" y="2488069"/>
              <a:ext cx="15433310" cy="8487831"/>
              <a:chOff x="0" y="0"/>
              <a:chExt cx="4064740" cy="2235478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4064740" cy="2235478"/>
              </a:xfrm>
              <a:custGeom>
                <a:avLst/>
                <a:gdLst/>
                <a:ahLst/>
                <a:cxnLst/>
                <a:rect l="l" t="t" r="r" b="b"/>
                <a:pathLst>
                  <a:path w="4064740" h="2235478">
                    <a:moveTo>
                      <a:pt x="0" y="0"/>
                    </a:moveTo>
                    <a:lnTo>
                      <a:pt x="4064740" y="0"/>
                    </a:lnTo>
                    <a:lnTo>
                      <a:pt x="4064740" y="2235478"/>
                    </a:lnTo>
                    <a:lnTo>
                      <a:pt x="0" y="2235478"/>
                    </a:lnTo>
                    <a:close/>
                  </a:path>
                </a:pathLst>
              </a:custGeom>
              <a:ln w="9525" cap="sq">
                <a:solidFill>
                  <a:srgbClr val="2C4622"/>
                </a:solidFill>
                <a:prstDash val="solid"/>
                <a:miter/>
              </a:ln>
            </p:spPr>
          </p:sp>
          <p:sp>
            <p:nvSpPr>
              <p:cNvPr id="4" name="TextBox 4"/>
              <p:cNvSpPr txBox="1"/>
              <p:nvPr/>
            </p:nvSpPr>
            <p:spPr>
              <a:xfrm>
                <a:off x="0" y="-47625"/>
                <a:ext cx="4064740" cy="228310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39"/>
                  </a:lnSpc>
                </a:pPr>
                <a:endParaRPr/>
              </a:p>
            </p:txBody>
          </p:sp>
        </p:grpSp>
        <p:sp>
          <p:nvSpPr>
            <p:cNvPr id="5" name="Freeform 5"/>
            <p:cNvSpPr/>
            <p:nvPr/>
          </p:nvSpPr>
          <p:spPr>
            <a:xfrm>
              <a:off x="-2379148" y="1000137"/>
              <a:ext cx="7013864" cy="10287000"/>
            </a:xfrm>
            <a:custGeom>
              <a:avLst/>
              <a:gdLst/>
              <a:ahLst/>
              <a:cxnLst/>
              <a:rect l="l" t="t" r="r" b="b"/>
              <a:pathLst>
                <a:path w="7013864" h="10287000">
                  <a:moveTo>
                    <a:pt x="0" y="0"/>
                  </a:moveTo>
                  <a:lnTo>
                    <a:pt x="7013864" y="0"/>
                  </a:lnTo>
                  <a:lnTo>
                    <a:pt x="7013864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1092385" y="5569550"/>
              <a:ext cx="9366398" cy="3957303"/>
            </a:xfrm>
            <a:custGeom>
              <a:avLst/>
              <a:gdLst/>
              <a:ahLst/>
              <a:cxnLst/>
              <a:rect l="l" t="t" r="r" b="b"/>
              <a:pathLst>
                <a:path w="9366398" h="3957303">
                  <a:moveTo>
                    <a:pt x="0" y="0"/>
                  </a:moveTo>
                  <a:lnTo>
                    <a:pt x="9366398" y="0"/>
                  </a:lnTo>
                  <a:lnTo>
                    <a:pt x="9366398" y="3957303"/>
                  </a:lnTo>
                  <a:lnTo>
                    <a:pt x="0" y="39573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-1393495" y="2365044"/>
            <a:ext cx="4643905" cy="2159416"/>
          </a:xfrm>
          <a:custGeom>
            <a:avLst/>
            <a:gdLst/>
            <a:ahLst/>
            <a:cxnLst/>
            <a:rect l="l" t="t" r="r" b="b"/>
            <a:pathLst>
              <a:path w="4643905" h="2159416">
                <a:moveTo>
                  <a:pt x="0" y="0"/>
                </a:moveTo>
                <a:lnTo>
                  <a:pt x="4643905" y="0"/>
                </a:lnTo>
                <a:lnTo>
                  <a:pt x="4643905" y="2159416"/>
                </a:lnTo>
                <a:lnTo>
                  <a:pt x="0" y="21594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028700" y="804579"/>
            <a:ext cx="2221710" cy="914042"/>
            <a:chOff x="0" y="0"/>
            <a:chExt cx="2962280" cy="1218722"/>
          </a:xfrm>
        </p:grpSpPr>
        <p:sp>
          <p:nvSpPr>
            <p:cNvPr id="9" name="Freeform 9"/>
            <p:cNvSpPr/>
            <p:nvPr/>
          </p:nvSpPr>
          <p:spPr>
            <a:xfrm>
              <a:off x="0" y="916499"/>
              <a:ext cx="2962280" cy="302224"/>
            </a:xfrm>
            <a:custGeom>
              <a:avLst/>
              <a:gdLst/>
              <a:ahLst/>
              <a:cxnLst/>
              <a:rect l="l" t="t" r="r" b="b"/>
              <a:pathLst>
                <a:path w="2962280" h="302224">
                  <a:moveTo>
                    <a:pt x="0" y="0"/>
                  </a:moveTo>
                  <a:lnTo>
                    <a:pt x="2962280" y="0"/>
                  </a:lnTo>
                  <a:lnTo>
                    <a:pt x="2962280" y="302223"/>
                  </a:lnTo>
                  <a:lnTo>
                    <a:pt x="0" y="3022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9980" b="-9980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928476" y="0"/>
              <a:ext cx="1105328" cy="918957"/>
            </a:xfrm>
            <a:custGeom>
              <a:avLst/>
              <a:gdLst/>
              <a:ahLst/>
              <a:cxnLst/>
              <a:rect l="l" t="t" r="r" b="b"/>
              <a:pathLst>
                <a:path w="1105328" h="918957">
                  <a:moveTo>
                    <a:pt x="0" y="0"/>
                  </a:moveTo>
                  <a:lnTo>
                    <a:pt x="1105328" y="0"/>
                  </a:lnTo>
                  <a:lnTo>
                    <a:pt x="1105328" y="918957"/>
                  </a:lnTo>
                  <a:lnTo>
                    <a:pt x="0" y="9189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9980" b="-9980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14445371" y="9220200"/>
            <a:ext cx="3023675" cy="306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>
                <a:solidFill>
                  <a:srgbClr val="2C4622"/>
                </a:solidFill>
                <a:latin typeface="Aileron Bold"/>
                <a:ea typeface="Aileron Bold"/>
                <a:cs typeface="Aileron Bold"/>
                <a:sym typeface="Aileron Bold"/>
              </a:rPr>
              <a:t>www.mywealthinfinity.com</a:t>
            </a:r>
          </a:p>
        </p:txBody>
      </p:sp>
      <p:sp>
        <p:nvSpPr>
          <p:cNvPr id="12" name="Freeform 12"/>
          <p:cNvSpPr/>
          <p:nvPr/>
        </p:nvSpPr>
        <p:spPr>
          <a:xfrm>
            <a:off x="16482192" y="804579"/>
            <a:ext cx="777108" cy="777108"/>
          </a:xfrm>
          <a:custGeom>
            <a:avLst/>
            <a:gdLst/>
            <a:ahLst/>
            <a:cxnLst/>
            <a:rect l="l" t="t" r="r" b="b"/>
            <a:pathLst>
              <a:path w="777108" h="777108">
                <a:moveTo>
                  <a:pt x="0" y="0"/>
                </a:moveTo>
                <a:lnTo>
                  <a:pt x="777108" y="0"/>
                </a:lnTo>
                <a:lnTo>
                  <a:pt x="777108" y="777108"/>
                </a:lnTo>
                <a:lnTo>
                  <a:pt x="0" y="7771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10586291" y="2943249"/>
            <a:ext cx="5661889" cy="7787517"/>
            <a:chOff x="0" y="0"/>
            <a:chExt cx="7549185" cy="1038335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600349" cy="10383356"/>
            </a:xfrm>
            <a:custGeom>
              <a:avLst/>
              <a:gdLst/>
              <a:ahLst/>
              <a:cxnLst/>
              <a:rect l="l" t="t" r="r" b="b"/>
              <a:pathLst>
                <a:path w="5600349" h="10383356">
                  <a:moveTo>
                    <a:pt x="0" y="0"/>
                  </a:moveTo>
                  <a:lnTo>
                    <a:pt x="5600349" y="0"/>
                  </a:lnTo>
                  <a:lnTo>
                    <a:pt x="5600349" y="10383356"/>
                  </a:lnTo>
                  <a:lnTo>
                    <a:pt x="0" y="10383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52715" t="-31105" r="-47566" b="-3923"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>
              <a:off x="5186681" y="4773754"/>
              <a:ext cx="2362505" cy="4179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177"/>
                </a:lnSpc>
              </a:pPr>
              <a:r>
                <a:rPr lang="en-US" sz="2199" b="1">
                  <a:solidFill>
                    <a:srgbClr val="3A0085">
                      <a:alpha val="65882"/>
                    </a:srgbClr>
                  </a:solidFill>
                  <a:latin typeface="Poppins Semi-Bold"/>
                  <a:ea typeface="Poppins Semi-Bold"/>
                  <a:cs typeface="Poppins Semi-Bold"/>
                  <a:sym typeface="Poppins Semi-Bold"/>
                </a:rPr>
                <a:t>Global Head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5001370" y="3789189"/>
              <a:ext cx="2547815" cy="955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574"/>
                </a:lnSpc>
              </a:pPr>
              <a:r>
                <a:rPr lang="en-US" sz="2600" b="1" spc="-127">
                  <a:solidFill>
                    <a:srgbClr val="2C4622"/>
                  </a:solidFill>
                  <a:latin typeface="Arial MT Pro Bold"/>
                  <a:ea typeface="Arial MT Pro Bold"/>
                  <a:cs typeface="Arial MT Pro Bold"/>
                  <a:sym typeface="Arial MT Pro Bold"/>
                </a:rPr>
                <a:t>Mr. Vinod Shedge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244458" y="3174154"/>
            <a:ext cx="5487058" cy="7556612"/>
            <a:chOff x="0" y="0"/>
            <a:chExt cx="7316078" cy="1007548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7316078" cy="10075482"/>
            </a:xfrm>
            <a:custGeom>
              <a:avLst/>
              <a:gdLst/>
              <a:ahLst/>
              <a:cxnLst/>
              <a:rect l="l" t="t" r="r" b="b"/>
              <a:pathLst>
                <a:path w="7316078" h="10075482">
                  <a:moveTo>
                    <a:pt x="0" y="0"/>
                  </a:moveTo>
                  <a:lnTo>
                    <a:pt x="7316078" y="0"/>
                  </a:lnTo>
                  <a:lnTo>
                    <a:pt x="7316078" y="10075482"/>
                  </a:lnTo>
                  <a:lnTo>
                    <a:pt x="0" y="100754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11874" t="-12577" r="-11874"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>
              <a:off x="4657803" y="1344158"/>
              <a:ext cx="2658274" cy="955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574"/>
                </a:lnSpc>
              </a:pPr>
              <a:r>
                <a:rPr lang="en-US" sz="2600" b="1" spc="-127">
                  <a:solidFill>
                    <a:srgbClr val="2C4622"/>
                  </a:solidFill>
                  <a:latin typeface="Arial MT Pro Bold"/>
                  <a:ea typeface="Arial MT Pro Bold"/>
                  <a:cs typeface="Arial MT Pro Bold"/>
                  <a:sym typeface="Arial MT Pro Bold"/>
                </a:rPr>
                <a:t>Mr. Prashant Salunkhe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4697907" y="2244506"/>
              <a:ext cx="2366212" cy="4179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177"/>
                </a:lnSpc>
              </a:pPr>
              <a:r>
                <a:rPr lang="en-US" sz="2199" b="1">
                  <a:solidFill>
                    <a:srgbClr val="3A0085">
                      <a:alpha val="65882"/>
                    </a:srgbClr>
                  </a:solidFill>
                  <a:latin typeface="Poppins Semi-Bold"/>
                  <a:ea typeface="Poppins Semi-Bold"/>
                  <a:cs typeface="Poppins Semi-Bold"/>
                  <a:sym typeface="Poppins Semi-Bold"/>
                </a:rPr>
                <a:t>CEO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457854" y="2418018"/>
            <a:ext cx="5898145" cy="8312748"/>
            <a:chOff x="0" y="0"/>
            <a:chExt cx="7864194" cy="11083664"/>
          </a:xfrm>
        </p:grpSpPr>
        <p:sp>
          <p:nvSpPr>
            <p:cNvPr id="22" name="Freeform 22"/>
            <p:cNvSpPr/>
            <p:nvPr/>
          </p:nvSpPr>
          <p:spPr>
            <a:xfrm>
              <a:off x="1682354" y="0"/>
              <a:ext cx="6181840" cy="11083664"/>
            </a:xfrm>
            <a:custGeom>
              <a:avLst/>
              <a:gdLst/>
              <a:ahLst/>
              <a:cxnLst/>
              <a:rect l="l" t="t" r="r" b="b"/>
              <a:pathLst>
                <a:path w="6181840" h="11083664">
                  <a:moveTo>
                    <a:pt x="0" y="0"/>
                  </a:moveTo>
                  <a:lnTo>
                    <a:pt x="6181840" y="0"/>
                  </a:lnTo>
                  <a:lnTo>
                    <a:pt x="6181840" y="11083664"/>
                  </a:lnTo>
                  <a:lnTo>
                    <a:pt x="0" y="110836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-1221" t="-1699" r="-1221"/>
              </a:stretch>
            </a:blipFill>
          </p:spPr>
        </p:sp>
        <p:sp>
          <p:nvSpPr>
            <p:cNvPr id="23" name="TextBox 23"/>
            <p:cNvSpPr txBox="1"/>
            <p:nvPr/>
          </p:nvSpPr>
          <p:spPr>
            <a:xfrm>
              <a:off x="50800" y="5340107"/>
              <a:ext cx="2366212" cy="4179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77"/>
                </a:lnSpc>
              </a:pPr>
              <a:r>
                <a:rPr lang="en-US" sz="2199" b="1">
                  <a:solidFill>
                    <a:srgbClr val="3A0085">
                      <a:alpha val="65882"/>
                    </a:srgbClr>
                  </a:solidFill>
                  <a:latin typeface="Poppins Semi-Bold"/>
                  <a:ea typeface="Poppins Semi-Bold"/>
                  <a:cs typeface="Poppins Semi-Bold"/>
                  <a:sym typeface="Poppins Semi-Bold"/>
                </a:rPr>
                <a:t>CMD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4444442"/>
              <a:ext cx="2547815" cy="955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74"/>
                </a:lnSpc>
              </a:pPr>
              <a:r>
                <a:rPr lang="en-US" sz="2600" b="1" spc="-127">
                  <a:solidFill>
                    <a:srgbClr val="2C4622"/>
                  </a:solidFill>
                  <a:latin typeface="Arial MT Pro Bold"/>
                  <a:ea typeface="Arial MT Pro Bold"/>
                  <a:cs typeface="Arial MT Pro Bold"/>
                  <a:sym typeface="Arial MT Pro Bold"/>
                </a:rPr>
                <a:t>Mr. Praveen Khatate</a:t>
              </a:r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4374044" y="1123837"/>
            <a:ext cx="9539913" cy="1294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31"/>
              </a:lnSpc>
            </a:pPr>
            <a:r>
              <a:rPr lang="en-US" sz="9394" b="1" dirty="0">
                <a:solidFill>
                  <a:srgbClr val="3A0085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MEET THE TEAM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E7CC942-C0E1-492C-B887-47E63524DEFB}"/>
              </a:ext>
            </a:extLst>
          </p:cNvPr>
          <p:cNvGrpSpPr/>
          <p:nvPr/>
        </p:nvGrpSpPr>
        <p:grpSpPr>
          <a:xfrm>
            <a:off x="-533394" y="4843493"/>
            <a:ext cx="12484464" cy="2038811"/>
            <a:chOff x="-533394" y="4843493"/>
            <a:chExt cx="12484464" cy="2038811"/>
          </a:xfrm>
        </p:grpSpPr>
        <p:grpSp>
          <p:nvGrpSpPr>
            <p:cNvPr id="6" name="Group 6"/>
            <p:cNvGrpSpPr/>
            <p:nvPr/>
          </p:nvGrpSpPr>
          <p:grpSpPr>
            <a:xfrm>
              <a:off x="-533394" y="4843493"/>
              <a:ext cx="12484464" cy="2038810"/>
              <a:chOff x="0" y="0"/>
              <a:chExt cx="3288089" cy="53697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288089" cy="536971"/>
              </a:xfrm>
              <a:custGeom>
                <a:avLst/>
                <a:gdLst/>
                <a:ahLst/>
                <a:cxnLst/>
                <a:rect l="l" t="t" r="r" b="b"/>
                <a:pathLst>
                  <a:path w="3288089" h="536971">
                    <a:moveTo>
                      <a:pt x="0" y="0"/>
                    </a:moveTo>
                    <a:lnTo>
                      <a:pt x="3288089" y="0"/>
                    </a:lnTo>
                    <a:lnTo>
                      <a:pt x="3288089" y="536971"/>
                    </a:lnTo>
                    <a:lnTo>
                      <a:pt x="0" y="536971"/>
                    </a:lnTo>
                    <a:close/>
                  </a:path>
                </a:pathLst>
              </a:custGeom>
              <a:ln w="9525" cap="sq">
                <a:solidFill>
                  <a:srgbClr val="2C4622"/>
                </a:solidFill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47625"/>
                <a:ext cx="3288089" cy="5845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39"/>
                  </a:lnSpc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1028700" y="4978638"/>
              <a:ext cx="4680138" cy="1903666"/>
              <a:chOff x="0" y="0"/>
              <a:chExt cx="6240184" cy="2538221"/>
            </a:xfrm>
          </p:grpSpPr>
          <p:sp>
            <p:nvSpPr>
              <p:cNvPr id="28" name="TextBox 28"/>
              <p:cNvSpPr txBox="1"/>
              <p:nvPr/>
            </p:nvSpPr>
            <p:spPr>
              <a:xfrm>
                <a:off x="0" y="-57150"/>
                <a:ext cx="6226077" cy="77961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l">
                  <a:lnSpc>
                    <a:spcPts val="4579"/>
                  </a:lnSpc>
                </a:pPr>
                <a:r>
                  <a:rPr lang="en-US" sz="3574" b="1">
                    <a:solidFill>
                      <a:srgbClr val="3A0085"/>
                    </a:solidFill>
                    <a:latin typeface="Poppins Bold"/>
                    <a:ea typeface="Poppins Bold"/>
                    <a:cs typeface="Poppins Bold"/>
                    <a:sym typeface="Poppins Bold"/>
                  </a:rPr>
                  <a:t>MRP: 10,000/-</a:t>
                </a:r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14107" y="851799"/>
                <a:ext cx="6226077" cy="77961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l">
                  <a:lnSpc>
                    <a:spcPts val="4579"/>
                  </a:lnSpc>
                </a:pPr>
                <a:r>
                  <a:rPr lang="en-US" sz="3574" b="1" dirty="0">
                    <a:solidFill>
                      <a:srgbClr val="3A0085"/>
                    </a:solidFill>
                    <a:latin typeface="Poppins Bold"/>
                    <a:ea typeface="Poppins Bold"/>
                    <a:cs typeface="Poppins Bold"/>
                    <a:sym typeface="Poppins Bold"/>
                  </a:rPr>
                  <a:t>DP: 6,750/-</a:t>
                </a:r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14107" y="1758607"/>
                <a:ext cx="6226077" cy="77961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l">
                  <a:lnSpc>
                    <a:spcPts val="4579"/>
                  </a:lnSpc>
                </a:pPr>
                <a:r>
                  <a:rPr lang="en-US" sz="3574" b="1">
                    <a:solidFill>
                      <a:srgbClr val="3A0085"/>
                    </a:solidFill>
                    <a:latin typeface="Poppins Bold"/>
                    <a:ea typeface="Poppins Bold"/>
                    <a:cs typeface="Poppins Bold"/>
                    <a:sym typeface="Poppins Bold"/>
                  </a:rPr>
                  <a:t>PV: 50</a:t>
                </a:r>
              </a:p>
            </p:txBody>
          </p:sp>
        </p:grpSp>
      </p:grpSp>
      <p:grpSp>
        <p:nvGrpSpPr>
          <p:cNvPr id="2" name="Group 2"/>
          <p:cNvGrpSpPr/>
          <p:nvPr/>
        </p:nvGrpSpPr>
        <p:grpSpPr>
          <a:xfrm>
            <a:off x="1028700" y="804579"/>
            <a:ext cx="2221710" cy="914042"/>
            <a:chOff x="0" y="0"/>
            <a:chExt cx="2962280" cy="1218722"/>
          </a:xfrm>
        </p:grpSpPr>
        <p:sp>
          <p:nvSpPr>
            <p:cNvPr id="3" name="Freeform 3"/>
            <p:cNvSpPr/>
            <p:nvPr/>
          </p:nvSpPr>
          <p:spPr>
            <a:xfrm>
              <a:off x="0" y="916499"/>
              <a:ext cx="2962280" cy="302224"/>
            </a:xfrm>
            <a:custGeom>
              <a:avLst/>
              <a:gdLst/>
              <a:ahLst/>
              <a:cxnLst/>
              <a:rect l="l" t="t" r="r" b="b"/>
              <a:pathLst>
                <a:path w="2962280" h="302224">
                  <a:moveTo>
                    <a:pt x="0" y="0"/>
                  </a:moveTo>
                  <a:lnTo>
                    <a:pt x="2962280" y="0"/>
                  </a:lnTo>
                  <a:lnTo>
                    <a:pt x="2962280" y="302223"/>
                  </a:lnTo>
                  <a:lnTo>
                    <a:pt x="0" y="3022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9980" b="-9980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928476" y="0"/>
              <a:ext cx="1105328" cy="918957"/>
            </a:xfrm>
            <a:custGeom>
              <a:avLst/>
              <a:gdLst/>
              <a:ahLst/>
              <a:cxnLst/>
              <a:rect l="l" t="t" r="r" b="b"/>
              <a:pathLst>
                <a:path w="1105328" h="918957">
                  <a:moveTo>
                    <a:pt x="0" y="0"/>
                  </a:moveTo>
                  <a:lnTo>
                    <a:pt x="1105328" y="0"/>
                  </a:lnTo>
                  <a:lnTo>
                    <a:pt x="1105328" y="918957"/>
                  </a:lnTo>
                  <a:lnTo>
                    <a:pt x="0" y="9189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9980" b="-9980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16482192" y="804579"/>
            <a:ext cx="777108" cy="777108"/>
          </a:xfrm>
          <a:custGeom>
            <a:avLst/>
            <a:gdLst/>
            <a:ahLst/>
            <a:cxnLst/>
            <a:rect l="l" t="t" r="r" b="b"/>
            <a:pathLst>
              <a:path w="777108" h="777108">
                <a:moveTo>
                  <a:pt x="0" y="0"/>
                </a:moveTo>
                <a:lnTo>
                  <a:pt x="777108" y="0"/>
                </a:lnTo>
                <a:lnTo>
                  <a:pt x="777108" y="777108"/>
                </a:lnTo>
                <a:lnTo>
                  <a:pt x="0" y="777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530FD4C-175F-4772-9889-90039758DD6C}"/>
              </a:ext>
            </a:extLst>
          </p:cNvPr>
          <p:cNvGrpSpPr/>
          <p:nvPr/>
        </p:nvGrpSpPr>
        <p:grpSpPr>
          <a:xfrm>
            <a:off x="8985104" y="4978638"/>
            <a:ext cx="8877355" cy="4055786"/>
            <a:chOff x="8985104" y="4978638"/>
            <a:chExt cx="8877355" cy="4055786"/>
          </a:xfrm>
        </p:grpSpPr>
        <p:grpSp>
          <p:nvGrpSpPr>
            <p:cNvPr id="13" name="Group 13"/>
            <p:cNvGrpSpPr/>
            <p:nvPr/>
          </p:nvGrpSpPr>
          <p:grpSpPr>
            <a:xfrm>
              <a:off x="8985104" y="5447854"/>
              <a:ext cx="8639465" cy="3216191"/>
              <a:chOff x="0" y="0"/>
              <a:chExt cx="11519286" cy="4288254"/>
            </a:xfrm>
          </p:grpSpPr>
          <p:grpSp>
            <p:nvGrpSpPr>
              <p:cNvPr id="14" name="Group 14"/>
              <p:cNvGrpSpPr/>
              <p:nvPr/>
            </p:nvGrpSpPr>
            <p:grpSpPr>
              <a:xfrm rot="-5400000">
                <a:off x="3615516" y="-3615516"/>
                <a:ext cx="4288254" cy="11519286"/>
                <a:chOff x="0" y="0"/>
                <a:chExt cx="888768" cy="2387444"/>
              </a:xfrm>
            </p:grpSpPr>
            <p:sp>
              <p:nvSpPr>
                <p:cNvPr id="15" name="Freeform 15"/>
                <p:cNvSpPr/>
                <p:nvPr/>
              </p:nvSpPr>
              <p:spPr>
                <a:xfrm>
                  <a:off x="0" y="0"/>
                  <a:ext cx="888768" cy="23874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8768" h="2387444">
                      <a:moveTo>
                        <a:pt x="136360" y="0"/>
                      </a:moveTo>
                      <a:lnTo>
                        <a:pt x="752407" y="0"/>
                      </a:lnTo>
                      <a:cubicBezTo>
                        <a:pt x="827717" y="0"/>
                        <a:pt x="888768" y="61050"/>
                        <a:pt x="888768" y="136360"/>
                      </a:cubicBezTo>
                      <a:lnTo>
                        <a:pt x="888768" y="2251084"/>
                      </a:lnTo>
                      <a:cubicBezTo>
                        <a:pt x="888768" y="2287249"/>
                        <a:pt x="874401" y="2321933"/>
                        <a:pt x="848829" y="2347505"/>
                      </a:cubicBezTo>
                      <a:cubicBezTo>
                        <a:pt x="823256" y="2373078"/>
                        <a:pt x="788572" y="2387444"/>
                        <a:pt x="752407" y="2387444"/>
                      </a:cubicBezTo>
                      <a:lnTo>
                        <a:pt x="136360" y="2387444"/>
                      </a:lnTo>
                      <a:cubicBezTo>
                        <a:pt x="100195" y="2387444"/>
                        <a:pt x="65511" y="2373078"/>
                        <a:pt x="39939" y="2347505"/>
                      </a:cubicBezTo>
                      <a:cubicBezTo>
                        <a:pt x="14366" y="2321933"/>
                        <a:pt x="0" y="2287249"/>
                        <a:pt x="0" y="2251084"/>
                      </a:cubicBezTo>
                      <a:lnTo>
                        <a:pt x="0" y="136360"/>
                      </a:lnTo>
                      <a:cubicBezTo>
                        <a:pt x="0" y="100195"/>
                        <a:pt x="14366" y="65511"/>
                        <a:pt x="39939" y="39939"/>
                      </a:cubicBezTo>
                      <a:cubicBezTo>
                        <a:pt x="65511" y="14366"/>
                        <a:pt x="100195" y="0"/>
                        <a:pt x="136360" y="0"/>
                      </a:cubicBezTo>
                      <a:close/>
                    </a:path>
                  </a:pathLst>
                </a:custGeom>
                <a:solidFill>
                  <a:srgbClr val="1A4F03"/>
                </a:solidFill>
              </p:spPr>
            </p:sp>
            <p:sp>
              <p:nvSpPr>
                <p:cNvPr id="16" name="TextBox 16"/>
                <p:cNvSpPr txBox="1"/>
                <p:nvPr/>
              </p:nvSpPr>
              <p:spPr>
                <a:xfrm>
                  <a:off x="0" y="-38100"/>
                  <a:ext cx="888768" cy="2425544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099"/>
                    </a:lnSpc>
                  </a:pPr>
                  <a:endParaRPr/>
                </a:p>
              </p:txBody>
            </p:sp>
          </p:grpSp>
          <p:sp>
            <p:nvSpPr>
              <p:cNvPr id="17" name="TextBox 17"/>
              <p:cNvSpPr txBox="1"/>
              <p:nvPr/>
            </p:nvSpPr>
            <p:spPr>
              <a:xfrm>
                <a:off x="926691" y="1381695"/>
                <a:ext cx="5251710" cy="146120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l">
                  <a:lnSpc>
                    <a:spcPts val="4297"/>
                  </a:lnSpc>
                </a:pPr>
                <a:r>
                  <a:rPr lang="en-US" sz="3410" dirty="0" err="1">
                    <a:solidFill>
                      <a:srgbClr val="FFFFFF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HealthSaver</a:t>
                </a:r>
                <a:endParaRPr lang="en-US" sz="3410" dirty="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  <a:p>
                <a:pPr algn="l">
                  <a:lnSpc>
                    <a:spcPts val="4297"/>
                  </a:lnSpc>
                </a:pPr>
                <a:r>
                  <a:rPr lang="en-US" sz="3410" dirty="0">
                    <a:solidFill>
                      <a:srgbClr val="FFFFFF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( 30 shots )</a:t>
                </a:r>
              </a:p>
            </p:txBody>
          </p:sp>
        </p:grpSp>
        <p:sp>
          <p:nvSpPr>
            <p:cNvPr id="18" name="Freeform 18"/>
            <p:cNvSpPr/>
            <p:nvPr/>
          </p:nvSpPr>
          <p:spPr>
            <a:xfrm>
              <a:off x="12445576" y="4978638"/>
              <a:ext cx="5416883" cy="4055786"/>
            </a:xfrm>
            <a:custGeom>
              <a:avLst/>
              <a:gdLst/>
              <a:ahLst/>
              <a:cxnLst/>
              <a:rect l="l" t="t" r="r" b="b"/>
              <a:pathLst>
                <a:path w="5416883" h="4055786">
                  <a:moveTo>
                    <a:pt x="0" y="0"/>
                  </a:moveTo>
                  <a:lnTo>
                    <a:pt x="5416884" y="0"/>
                  </a:lnTo>
                  <a:lnTo>
                    <a:pt x="5416884" y="4055786"/>
                  </a:lnTo>
                  <a:lnTo>
                    <a:pt x="0" y="40557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9697" r="-11313" b="-7705"/>
              </a:stretch>
            </a:blipFill>
          </p:spPr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EBA726E-AFA5-425B-AF5D-542E06141FE0}"/>
              </a:ext>
            </a:extLst>
          </p:cNvPr>
          <p:cNvGrpSpPr/>
          <p:nvPr/>
        </p:nvGrpSpPr>
        <p:grpSpPr>
          <a:xfrm>
            <a:off x="8985103" y="505341"/>
            <a:ext cx="8639465" cy="6475571"/>
            <a:chOff x="8985103" y="505341"/>
            <a:chExt cx="8639465" cy="6475571"/>
          </a:xfrm>
        </p:grpSpPr>
        <p:grpSp>
          <p:nvGrpSpPr>
            <p:cNvPr id="9" name="Group 9"/>
            <p:cNvGrpSpPr/>
            <p:nvPr/>
          </p:nvGrpSpPr>
          <p:grpSpPr>
            <a:xfrm rot="-5400000">
              <a:off x="11696740" y="-673238"/>
              <a:ext cx="3216191" cy="8639465"/>
              <a:chOff x="0" y="0"/>
              <a:chExt cx="888768" cy="2387444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88768" cy="2387444"/>
              </a:xfrm>
              <a:custGeom>
                <a:avLst/>
                <a:gdLst/>
                <a:ahLst/>
                <a:cxnLst/>
                <a:rect l="l" t="t" r="r" b="b"/>
                <a:pathLst>
                  <a:path w="888768" h="2387444">
                    <a:moveTo>
                      <a:pt x="127580" y="0"/>
                    </a:moveTo>
                    <a:lnTo>
                      <a:pt x="761188" y="0"/>
                    </a:lnTo>
                    <a:cubicBezTo>
                      <a:pt x="795024" y="0"/>
                      <a:pt x="827474" y="13441"/>
                      <a:pt x="851400" y="37367"/>
                    </a:cubicBezTo>
                    <a:cubicBezTo>
                      <a:pt x="875326" y="61293"/>
                      <a:pt x="888768" y="93744"/>
                      <a:pt x="888768" y="127580"/>
                    </a:cubicBezTo>
                    <a:lnTo>
                      <a:pt x="888768" y="2259864"/>
                    </a:lnTo>
                    <a:cubicBezTo>
                      <a:pt x="888768" y="2293700"/>
                      <a:pt x="875326" y="2326151"/>
                      <a:pt x="851400" y="2350077"/>
                    </a:cubicBezTo>
                    <a:cubicBezTo>
                      <a:pt x="827474" y="2374003"/>
                      <a:pt x="795024" y="2387444"/>
                      <a:pt x="761188" y="2387444"/>
                    </a:cubicBezTo>
                    <a:lnTo>
                      <a:pt x="127580" y="2387444"/>
                    </a:lnTo>
                    <a:cubicBezTo>
                      <a:pt x="93744" y="2387444"/>
                      <a:pt x="61293" y="2374003"/>
                      <a:pt x="37367" y="2350077"/>
                    </a:cubicBezTo>
                    <a:cubicBezTo>
                      <a:pt x="13441" y="2326151"/>
                      <a:pt x="0" y="2293700"/>
                      <a:pt x="0" y="2259864"/>
                    </a:cubicBezTo>
                    <a:lnTo>
                      <a:pt x="0" y="127580"/>
                    </a:lnTo>
                    <a:cubicBezTo>
                      <a:pt x="0" y="93744"/>
                      <a:pt x="13441" y="61293"/>
                      <a:pt x="37367" y="37367"/>
                    </a:cubicBezTo>
                    <a:cubicBezTo>
                      <a:pt x="61293" y="13441"/>
                      <a:pt x="93744" y="0"/>
                      <a:pt x="127580" y="0"/>
                    </a:cubicBezTo>
                    <a:close/>
                  </a:path>
                </a:pathLst>
              </a:custGeom>
              <a:solidFill>
                <a:srgbClr val="1A4F03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47625"/>
                <a:ext cx="888768" cy="2435069"/>
              </a:xfrm>
              <a:prstGeom prst="rect">
                <a:avLst/>
              </a:prstGeom>
            </p:spPr>
            <p:txBody>
              <a:bodyPr lIns="54296" tIns="54296" rIns="54296" bIns="54296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9366053" y="3062824"/>
              <a:ext cx="3938783" cy="11101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97"/>
                </a:lnSpc>
              </a:pPr>
              <a:r>
                <a:rPr lang="en-US" sz="3410" dirty="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Sea Buckthorn Juice ( 2 Bottles )</a:t>
              </a:r>
            </a:p>
          </p:txBody>
        </p:sp>
        <p:sp>
          <p:nvSpPr>
            <p:cNvPr id="19" name="Freeform 19"/>
            <p:cNvSpPr/>
            <p:nvPr/>
          </p:nvSpPr>
          <p:spPr>
            <a:xfrm rot="-6394865">
              <a:off x="11458679" y="630370"/>
              <a:ext cx="2907815" cy="2675190"/>
            </a:xfrm>
            <a:custGeom>
              <a:avLst/>
              <a:gdLst/>
              <a:ahLst/>
              <a:cxnLst/>
              <a:rect l="l" t="t" r="r" b="b"/>
              <a:pathLst>
                <a:path w="2907815" h="2675190">
                  <a:moveTo>
                    <a:pt x="0" y="0"/>
                  </a:moveTo>
                  <a:lnTo>
                    <a:pt x="2907815" y="0"/>
                  </a:lnTo>
                  <a:lnTo>
                    <a:pt x="2907815" y="2675189"/>
                  </a:lnTo>
                  <a:lnTo>
                    <a:pt x="0" y="26751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grpSp>
          <p:nvGrpSpPr>
            <p:cNvPr id="20" name="Group 20"/>
            <p:cNvGrpSpPr/>
            <p:nvPr/>
          </p:nvGrpSpPr>
          <p:grpSpPr>
            <a:xfrm>
              <a:off x="13154787" y="505341"/>
              <a:ext cx="4104513" cy="6475571"/>
              <a:chOff x="0" y="0"/>
              <a:chExt cx="5472684" cy="8634094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3147694"/>
                <a:ext cx="5472684" cy="5486400"/>
              </a:xfrm>
              <a:custGeom>
                <a:avLst/>
                <a:gdLst/>
                <a:ahLst/>
                <a:cxnLst/>
                <a:rect l="l" t="t" r="r" b="b"/>
                <a:pathLst>
                  <a:path w="5472684" h="5486400">
                    <a:moveTo>
                      <a:pt x="0" y="0"/>
                    </a:moveTo>
                    <a:lnTo>
                      <a:pt x="5472684" y="0"/>
                    </a:lnTo>
                    <a:lnTo>
                      <a:pt x="5472684" y="5486400"/>
                    </a:lnTo>
                    <a:lnTo>
                      <a:pt x="0" y="54864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22" name="Freeform 22"/>
              <p:cNvSpPr/>
              <p:nvPr/>
            </p:nvSpPr>
            <p:spPr>
              <a:xfrm>
                <a:off x="1050965" y="0"/>
                <a:ext cx="3525361" cy="6232281"/>
              </a:xfrm>
              <a:custGeom>
                <a:avLst/>
                <a:gdLst/>
                <a:ahLst/>
                <a:cxnLst/>
                <a:rect l="l" t="t" r="r" b="b"/>
                <a:pathLst>
                  <a:path w="3525361" h="6232281">
                    <a:moveTo>
                      <a:pt x="0" y="0"/>
                    </a:moveTo>
                    <a:lnTo>
                      <a:pt x="3525361" y="0"/>
                    </a:lnTo>
                    <a:lnTo>
                      <a:pt x="3525361" y="6232281"/>
                    </a:lnTo>
                    <a:lnTo>
                      <a:pt x="0" y="623228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/>
                <a:stretch>
                  <a:fillRect l="-70347" r="-81485" b="-7801"/>
                </a:stretch>
              </a:blipFill>
            </p:spPr>
          </p:sp>
        </p:grpSp>
      </p:grpSp>
      <p:sp>
        <p:nvSpPr>
          <p:cNvPr id="23" name="TextBox 23"/>
          <p:cNvSpPr txBox="1"/>
          <p:nvPr/>
        </p:nvSpPr>
        <p:spPr>
          <a:xfrm>
            <a:off x="14445371" y="9220200"/>
            <a:ext cx="3023675" cy="306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>
                <a:solidFill>
                  <a:srgbClr val="3A0085"/>
                </a:solidFill>
                <a:latin typeface="Aileron Bold"/>
                <a:ea typeface="Aileron Bold"/>
                <a:cs typeface="Aileron Bold"/>
                <a:sym typeface="Aileron Bold"/>
              </a:rPr>
              <a:t>www.mywealthinfinity.com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0EBFE75-C469-47A4-A77B-71DDE19D1A80}"/>
              </a:ext>
            </a:extLst>
          </p:cNvPr>
          <p:cNvGrpSpPr/>
          <p:nvPr/>
        </p:nvGrpSpPr>
        <p:grpSpPr>
          <a:xfrm>
            <a:off x="846604" y="2434252"/>
            <a:ext cx="7876693" cy="2227576"/>
            <a:chOff x="846604" y="2434252"/>
            <a:chExt cx="7876693" cy="2227576"/>
          </a:xfrm>
        </p:grpSpPr>
        <p:sp>
          <p:nvSpPr>
            <p:cNvPr id="24" name="TextBox 24"/>
            <p:cNvSpPr txBox="1"/>
            <p:nvPr/>
          </p:nvSpPr>
          <p:spPr>
            <a:xfrm>
              <a:off x="846604" y="4109428"/>
              <a:ext cx="7692268" cy="552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250"/>
                </a:lnSpc>
              </a:pPr>
              <a:r>
                <a:rPr lang="en-US" sz="1625" b="1">
                  <a:solidFill>
                    <a:srgbClr val="1A4F03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Discover comprehensive wellness solutions designed to revitalize your body and mind.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846604" y="3008591"/>
              <a:ext cx="7876693" cy="11389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7886"/>
                </a:lnSpc>
              </a:pPr>
              <a:r>
                <a:rPr lang="en-US" sz="8389" b="1" dirty="0">
                  <a:solidFill>
                    <a:srgbClr val="2C4622"/>
                  </a:solidFill>
                  <a:latin typeface="Poppins Ultra-Bold"/>
                  <a:ea typeface="Poppins Ultra-Bold"/>
                  <a:cs typeface="Poppins Ultra-Bold"/>
                  <a:sym typeface="Poppins Ultra-Bold"/>
                </a:rPr>
                <a:t>HEALTHBOOST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866775" y="2434252"/>
              <a:ext cx="6282477" cy="4981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95"/>
                </a:lnSpc>
              </a:pPr>
              <a:r>
                <a:rPr lang="en-US" sz="3718" dirty="0">
                  <a:solidFill>
                    <a:srgbClr val="2C4622"/>
                  </a:solidFill>
                  <a:latin typeface="Poppins"/>
                  <a:ea typeface="Poppins"/>
                  <a:cs typeface="Poppins"/>
                  <a:sym typeface="Poppins"/>
                </a:rPr>
                <a:t>Unlock Your Potential with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028700" y="7184825"/>
            <a:ext cx="6394676" cy="1479219"/>
            <a:chOff x="0" y="-19050"/>
            <a:chExt cx="8526235" cy="1972292"/>
          </a:xfrm>
        </p:grpSpPr>
        <p:sp>
          <p:nvSpPr>
            <p:cNvPr id="32" name="TextBox 32"/>
            <p:cNvSpPr txBox="1"/>
            <p:nvPr/>
          </p:nvSpPr>
          <p:spPr>
            <a:xfrm>
              <a:off x="0" y="678986"/>
              <a:ext cx="8526235" cy="610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19886" lvl="1" indent="-209943" algn="l">
                <a:lnSpc>
                  <a:spcPts val="3854"/>
                </a:lnSpc>
                <a:buFont typeface="Arial"/>
                <a:buChar char="•"/>
              </a:pPr>
              <a:r>
                <a:rPr lang="en-US" sz="2784" b="1">
                  <a:solidFill>
                    <a:srgbClr val="3A0085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Sea Buckthorn Juice:</a:t>
              </a:r>
              <a:r>
                <a:rPr lang="en-US" sz="2784">
                  <a:solidFill>
                    <a:srgbClr val="3A0085"/>
                  </a:solidFill>
                  <a:latin typeface="Arimo"/>
                  <a:ea typeface="Arimo"/>
                  <a:cs typeface="Arimo"/>
                  <a:sym typeface="Arimo"/>
                </a:rPr>
                <a:t> 2 Bottles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1342642"/>
              <a:ext cx="8526235" cy="610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19886" lvl="1" indent="-209943" algn="l">
                <a:lnSpc>
                  <a:spcPts val="3854"/>
                </a:lnSpc>
                <a:buFont typeface="Arial"/>
                <a:buChar char="•"/>
              </a:pPr>
              <a:r>
                <a:rPr lang="en-US" sz="2784" b="1">
                  <a:solidFill>
                    <a:srgbClr val="3A0085"/>
                  </a:solidFill>
                  <a:latin typeface="Arimo Bold"/>
                  <a:ea typeface="Arimo Bold"/>
                  <a:cs typeface="Arimo Bold"/>
                  <a:sym typeface="Arimo Bold"/>
                </a:rPr>
                <a:t>HealthSaver:</a:t>
              </a:r>
              <a:r>
                <a:rPr lang="en-US" sz="2784">
                  <a:solidFill>
                    <a:srgbClr val="3A0085"/>
                  </a:solidFill>
                  <a:latin typeface="Arimo"/>
                  <a:ea typeface="Arimo"/>
                  <a:cs typeface="Arimo"/>
                  <a:sym typeface="Arimo"/>
                </a:rPr>
                <a:t> 30 shots</a:t>
              </a: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19050"/>
              <a:ext cx="5893386" cy="6451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55"/>
                </a:lnSpc>
              </a:pPr>
              <a:r>
                <a:rPr lang="en-US" sz="3148" b="1" dirty="0" err="1">
                  <a:solidFill>
                    <a:srgbClr val="1A4F03"/>
                  </a:solidFill>
                  <a:latin typeface="Noto Serif Bold"/>
                  <a:ea typeface="Noto Serif Bold"/>
                  <a:cs typeface="Noto Serif Bold"/>
                  <a:sym typeface="Noto Serif Bold"/>
                </a:rPr>
                <a:t>HealthBoost</a:t>
              </a:r>
              <a:r>
                <a:rPr lang="en-US" sz="3148" b="1" dirty="0">
                  <a:solidFill>
                    <a:srgbClr val="1A4F03"/>
                  </a:solidFill>
                  <a:latin typeface="Noto Serif Bold"/>
                  <a:ea typeface="Noto Serif Bold"/>
                  <a:cs typeface="Noto Serif Bold"/>
                  <a:sym typeface="Noto Serif Bold"/>
                </a:rPr>
                <a:t>: Option 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04579"/>
            <a:ext cx="2221710" cy="914042"/>
            <a:chOff x="0" y="0"/>
            <a:chExt cx="2962280" cy="1218722"/>
          </a:xfrm>
        </p:grpSpPr>
        <p:sp>
          <p:nvSpPr>
            <p:cNvPr id="3" name="Freeform 3"/>
            <p:cNvSpPr/>
            <p:nvPr/>
          </p:nvSpPr>
          <p:spPr>
            <a:xfrm>
              <a:off x="0" y="916499"/>
              <a:ext cx="2962280" cy="302224"/>
            </a:xfrm>
            <a:custGeom>
              <a:avLst/>
              <a:gdLst/>
              <a:ahLst/>
              <a:cxnLst/>
              <a:rect l="l" t="t" r="r" b="b"/>
              <a:pathLst>
                <a:path w="2962280" h="302224">
                  <a:moveTo>
                    <a:pt x="0" y="0"/>
                  </a:moveTo>
                  <a:lnTo>
                    <a:pt x="2962280" y="0"/>
                  </a:lnTo>
                  <a:lnTo>
                    <a:pt x="2962280" y="302223"/>
                  </a:lnTo>
                  <a:lnTo>
                    <a:pt x="0" y="3022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9980" b="-9980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928476" y="0"/>
              <a:ext cx="1105328" cy="918957"/>
            </a:xfrm>
            <a:custGeom>
              <a:avLst/>
              <a:gdLst/>
              <a:ahLst/>
              <a:cxnLst/>
              <a:rect l="l" t="t" r="r" b="b"/>
              <a:pathLst>
                <a:path w="1105328" h="918957">
                  <a:moveTo>
                    <a:pt x="0" y="0"/>
                  </a:moveTo>
                  <a:lnTo>
                    <a:pt x="1105328" y="0"/>
                  </a:lnTo>
                  <a:lnTo>
                    <a:pt x="1105328" y="918957"/>
                  </a:lnTo>
                  <a:lnTo>
                    <a:pt x="0" y="9189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9980" b="-9980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1996616" y="-953069"/>
            <a:ext cx="9197700" cy="14026748"/>
            <a:chOff x="0" y="0"/>
            <a:chExt cx="12263600" cy="18702330"/>
          </a:xfrm>
        </p:grpSpPr>
        <p:grpSp>
          <p:nvGrpSpPr>
            <p:cNvPr id="6" name="Group 6"/>
            <p:cNvGrpSpPr/>
            <p:nvPr/>
          </p:nvGrpSpPr>
          <p:grpSpPr>
            <a:xfrm>
              <a:off x="2597523" y="1169332"/>
              <a:ext cx="6685101" cy="14193356"/>
              <a:chOff x="0" y="0"/>
              <a:chExt cx="776773" cy="1649192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776773" cy="1649192"/>
              </a:xfrm>
              <a:custGeom>
                <a:avLst/>
                <a:gdLst/>
                <a:ahLst/>
                <a:cxnLst/>
                <a:rect l="l" t="t" r="r" b="b"/>
                <a:pathLst>
                  <a:path w="776773" h="1649192">
                    <a:moveTo>
                      <a:pt x="0" y="0"/>
                    </a:moveTo>
                    <a:lnTo>
                      <a:pt x="776773" y="0"/>
                    </a:lnTo>
                    <a:lnTo>
                      <a:pt x="776773" y="1649192"/>
                    </a:lnTo>
                    <a:lnTo>
                      <a:pt x="0" y="1649192"/>
                    </a:lnTo>
                    <a:close/>
                  </a:path>
                </a:pathLst>
              </a:custGeom>
              <a:blipFill>
                <a:blip r:embed="rId4"/>
                <a:stretch>
                  <a:fillRect l="-109334" r="-109334"/>
                </a:stretch>
              </a:blipFill>
            </p:spPr>
          </p:sp>
        </p:grpSp>
        <p:sp>
          <p:nvSpPr>
            <p:cNvPr id="8" name="Freeform 8"/>
            <p:cNvSpPr/>
            <p:nvPr/>
          </p:nvSpPr>
          <p:spPr>
            <a:xfrm>
              <a:off x="3974665" y="11154556"/>
              <a:ext cx="6585190" cy="7547774"/>
            </a:xfrm>
            <a:custGeom>
              <a:avLst/>
              <a:gdLst/>
              <a:ahLst/>
              <a:cxnLst/>
              <a:rect l="l" t="t" r="r" b="b"/>
              <a:pathLst>
                <a:path w="6585190" h="7547774">
                  <a:moveTo>
                    <a:pt x="0" y="0"/>
                  </a:moveTo>
                  <a:lnTo>
                    <a:pt x="6585190" y="0"/>
                  </a:lnTo>
                  <a:lnTo>
                    <a:pt x="6585190" y="7547774"/>
                  </a:lnTo>
                  <a:lnTo>
                    <a:pt x="0" y="75477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6950" r="-6950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4630716">
              <a:off x="4813463" y="1379048"/>
              <a:ext cx="7511423" cy="5868288"/>
            </a:xfrm>
            <a:custGeom>
              <a:avLst/>
              <a:gdLst/>
              <a:ahLst/>
              <a:cxnLst/>
              <a:rect l="l" t="t" r="r" b="b"/>
              <a:pathLst>
                <a:path w="7511423" h="5868288">
                  <a:moveTo>
                    <a:pt x="0" y="0"/>
                  </a:moveTo>
                  <a:lnTo>
                    <a:pt x="7511423" y="0"/>
                  </a:lnTo>
                  <a:lnTo>
                    <a:pt x="7511423" y="5868288"/>
                  </a:lnTo>
                  <a:lnTo>
                    <a:pt x="0" y="58682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8880" b="-8880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8924633">
              <a:off x="1444109" y="5408414"/>
              <a:ext cx="2694082" cy="6320046"/>
            </a:xfrm>
            <a:custGeom>
              <a:avLst/>
              <a:gdLst/>
              <a:ahLst/>
              <a:cxnLst/>
              <a:rect l="l" t="t" r="r" b="b"/>
              <a:pathLst>
                <a:path w="2694082" h="6320046">
                  <a:moveTo>
                    <a:pt x="0" y="0"/>
                  </a:moveTo>
                  <a:lnTo>
                    <a:pt x="2694082" y="0"/>
                  </a:lnTo>
                  <a:lnTo>
                    <a:pt x="2694082" y="6320046"/>
                  </a:lnTo>
                  <a:lnTo>
                    <a:pt x="0" y="63200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5098" r="-15098"/>
              </a:stretch>
            </a:blipFill>
          </p:spPr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0802C4E-7019-4D2A-B6E3-7A944185F28F}"/>
              </a:ext>
            </a:extLst>
          </p:cNvPr>
          <p:cNvGrpSpPr/>
          <p:nvPr/>
        </p:nvGrpSpPr>
        <p:grpSpPr>
          <a:xfrm>
            <a:off x="8687126" y="2095150"/>
            <a:ext cx="8770687" cy="10546627"/>
            <a:chOff x="8687126" y="2095150"/>
            <a:chExt cx="8770687" cy="10546627"/>
          </a:xfrm>
        </p:grpSpPr>
        <p:grpSp>
          <p:nvGrpSpPr>
            <p:cNvPr id="11" name="Group 11"/>
            <p:cNvGrpSpPr/>
            <p:nvPr/>
          </p:nvGrpSpPr>
          <p:grpSpPr>
            <a:xfrm>
              <a:off x="9621382" y="2095150"/>
              <a:ext cx="7836431" cy="10546627"/>
              <a:chOff x="0" y="0"/>
              <a:chExt cx="10448574" cy="14062169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599253" y="4212848"/>
                <a:ext cx="9849321" cy="9849321"/>
              </a:xfrm>
              <a:custGeom>
                <a:avLst/>
                <a:gdLst/>
                <a:ahLst/>
                <a:cxnLst/>
                <a:rect l="l" t="t" r="r" b="b"/>
                <a:pathLst>
                  <a:path w="9849321" h="9849321">
                    <a:moveTo>
                      <a:pt x="0" y="0"/>
                    </a:moveTo>
                    <a:lnTo>
                      <a:pt x="9849321" y="0"/>
                    </a:lnTo>
                    <a:lnTo>
                      <a:pt x="9849321" y="9849321"/>
                    </a:lnTo>
                    <a:lnTo>
                      <a:pt x="0" y="984932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0" y="0"/>
                <a:ext cx="10183891" cy="9695420"/>
              </a:xfrm>
              <a:custGeom>
                <a:avLst/>
                <a:gdLst/>
                <a:ahLst/>
                <a:cxnLst/>
                <a:rect l="l" t="t" r="r" b="b"/>
                <a:pathLst>
                  <a:path w="10183891" h="9695420">
                    <a:moveTo>
                      <a:pt x="0" y="0"/>
                    </a:moveTo>
                    <a:lnTo>
                      <a:pt x="10183891" y="0"/>
                    </a:lnTo>
                    <a:lnTo>
                      <a:pt x="10183891" y="9695420"/>
                    </a:lnTo>
                    <a:lnTo>
                      <a:pt x="0" y="969542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/>
                <a:stretch>
                  <a:fillRect l="-31976" t="-14961" r="-37790" b="-19389"/>
                </a:stretch>
              </a:blipFill>
            </p:spPr>
          </p:sp>
        </p:grpSp>
        <p:sp>
          <p:nvSpPr>
            <p:cNvPr id="14" name="Freeform 14"/>
            <p:cNvSpPr/>
            <p:nvPr/>
          </p:nvSpPr>
          <p:spPr>
            <a:xfrm>
              <a:off x="8687126" y="3836304"/>
              <a:ext cx="2357310" cy="2614392"/>
            </a:xfrm>
            <a:custGeom>
              <a:avLst/>
              <a:gdLst/>
              <a:ahLst/>
              <a:cxnLst/>
              <a:rect l="l" t="t" r="r" b="b"/>
              <a:pathLst>
                <a:path w="2357310" h="2614392">
                  <a:moveTo>
                    <a:pt x="0" y="0"/>
                  </a:moveTo>
                  <a:lnTo>
                    <a:pt x="2357311" y="0"/>
                  </a:lnTo>
                  <a:lnTo>
                    <a:pt x="2357311" y="2614392"/>
                  </a:lnTo>
                  <a:lnTo>
                    <a:pt x="0" y="26143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4" name="Freeform 24"/>
          <p:cNvSpPr/>
          <p:nvPr/>
        </p:nvSpPr>
        <p:spPr>
          <a:xfrm>
            <a:off x="16482192" y="804579"/>
            <a:ext cx="777108" cy="777108"/>
          </a:xfrm>
          <a:custGeom>
            <a:avLst/>
            <a:gdLst/>
            <a:ahLst/>
            <a:cxnLst/>
            <a:rect l="l" t="t" r="r" b="b"/>
            <a:pathLst>
              <a:path w="777108" h="777108">
                <a:moveTo>
                  <a:pt x="0" y="0"/>
                </a:moveTo>
                <a:lnTo>
                  <a:pt x="777108" y="0"/>
                </a:lnTo>
                <a:lnTo>
                  <a:pt x="777108" y="777108"/>
                </a:lnTo>
                <a:lnTo>
                  <a:pt x="0" y="77710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B6A3BE4-37B6-42FA-B976-57D1BD14CBF3}"/>
              </a:ext>
            </a:extLst>
          </p:cNvPr>
          <p:cNvGrpSpPr/>
          <p:nvPr/>
        </p:nvGrpSpPr>
        <p:grpSpPr>
          <a:xfrm>
            <a:off x="1028700" y="3928223"/>
            <a:ext cx="7249810" cy="4127760"/>
            <a:chOff x="1028700" y="3928223"/>
            <a:chExt cx="7249810" cy="4127760"/>
          </a:xfrm>
        </p:grpSpPr>
        <p:grpSp>
          <p:nvGrpSpPr>
            <p:cNvPr id="15" name="Group 15"/>
            <p:cNvGrpSpPr/>
            <p:nvPr/>
          </p:nvGrpSpPr>
          <p:grpSpPr>
            <a:xfrm>
              <a:off x="1028700" y="3928223"/>
              <a:ext cx="7249810" cy="1288948"/>
              <a:chOff x="0" y="0"/>
              <a:chExt cx="10820400" cy="192376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5450" y="5394"/>
                <a:ext cx="10809544" cy="1912955"/>
              </a:xfrm>
              <a:custGeom>
                <a:avLst/>
                <a:gdLst/>
                <a:ahLst/>
                <a:cxnLst/>
                <a:rect l="l" t="t" r="r" b="b"/>
                <a:pathLst>
                  <a:path w="10809544" h="1912955">
                    <a:moveTo>
                      <a:pt x="0" y="231203"/>
                    </a:moveTo>
                    <a:cubicBezTo>
                      <a:pt x="0" y="103572"/>
                      <a:pt x="105081" y="0"/>
                      <a:pt x="234687" y="0"/>
                    </a:cubicBezTo>
                    <a:lnTo>
                      <a:pt x="10574857" y="0"/>
                    </a:lnTo>
                    <a:cubicBezTo>
                      <a:pt x="10704463" y="0"/>
                      <a:pt x="10809544" y="103572"/>
                      <a:pt x="10809544" y="231203"/>
                    </a:cubicBezTo>
                    <a:lnTo>
                      <a:pt x="10809544" y="1681752"/>
                    </a:lnTo>
                    <a:cubicBezTo>
                      <a:pt x="10809544" y="1809491"/>
                      <a:pt x="10704463" y="1912955"/>
                      <a:pt x="10574857" y="1912955"/>
                    </a:cubicBezTo>
                    <a:lnTo>
                      <a:pt x="234687" y="1912955"/>
                    </a:lnTo>
                    <a:cubicBezTo>
                      <a:pt x="105081" y="1912955"/>
                      <a:pt x="0" y="1809491"/>
                      <a:pt x="0" y="1681752"/>
                    </a:cubicBezTo>
                    <a:close/>
                  </a:path>
                </a:pathLst>
              </a:custGeom>
              <a:solidFill>
                <a:srgbClr val="D1EFE4"/>
              </a:solidFill>
            </p:spPr>
          </p:sp>
          <p:sp>
            <p:nvSpPr>
              <p:cNvPr id="17" name="Freeform 17"/>
              <p:cNvSpPr/>
              <p:nvPr/>
            </p:nvSpPr>
            <p:spPr>
              <a:xfrm>
                <a:off x="0" y="0"/>
                <a:ext cx="10820451" cy="1923743"/>
              </a:xfrm>
              <a:custGeom>
                <a:avLst/>
                <a:gdLst/>
                <a:ahLst/>
                <a:cxnLst/>
                <a:rect l="l" t="t" r="r" b="b"/>
                <a:pathLst>
                  <a:path w="10820451" h="1923743">
                    <a:moveTo>
                      <a:pt x="0" y="236597"/>
                    </a:moveTo>
                    <a:cubicBezTo>
                      <a:pt x="0" y="105946"/>
                      <a:pt x="107587" y="0"/>
                      <a:pt x="240137" y="0"/>
                    </a:cubicBezTo>
                    <a:lnTo>
                      <a:pt x="10580307" y="0"/>
                    </a:lnTo>
                    <a:lnTo>
                      <a:pt x="10580307" y="5394"/>
                    </a:lnTo>
                    <a:lnTo>
                      <a:pt x="10580307" y="0"/>
                    </a:lnTo>
                    <a:cubicBezTo>
                      <a:pt x="10712965" y="0"/>
                      <a:pt x="10820451" y="105946"/>
                      <a:pt x="10820451" y="236597"/>
                    </a:cubicBezTo>
                    <a:lnTo>
                      <a:pt x="10814994" y="236597"/>
                    </a:lnTo>
                    <a:lnTo>
                      <a:pt x="10820451" y="236597"/>
                    </a:lnTo>
                    <a:lnTo>
                      <a:pt x="10820451" y="1687146"/>
                    </a:lnTo>
                    <a:lnTo>
                      <a:pt x="10814994" y="1687146"/>
                    </a:lnTo>
                    <a:lnTo>
                      <a:pt x="10820451" y="1687146"/>
                    </a:lnTo>
                    <a:cubicBezTo>
                      <a:pt x="10820451" y="1817798"/>
                      <a:pt x="10712856" y="1923743"/>
                      <a:pt x="10580307" y="1923743"/>
                    </a:cubicBezTo>
                    <a:lnTo>
                      <a:pt x="10580307" y="1918349"/>
                    </a:lnTo>
                    <a:lnTo>
                      <a:pt x="10580307" y="1923743"/>
                    </a:lnTo>
                    <a:lnTo>
                      <a:pt x="240137" y="1923743"/>
                    </a:lnTo>
                    <a:lnTo>
                      <a:pt x="240137" y="1918349"/>
                    </a:lnTo>
                    <a:lnTo>
                      <a:pt x="240137" y="1923743"/>
                    </a:lnTo>
                    <a:cubicBezTo>
                      <a:pt x="107587" y="1923743"/>
                      <a:pt x="0" y="1817906"/>
                      <a:pt x="0" y="1687146"/>
                    </a:cubicBezTo>
                    <a:lnTo>
                      <a:pt x="0" y="236597"/>
                    </a:lnTo>
                    <a:lnTo>
                      <a:pt x="5450" y="236597"/>
                    </a:lnTo>
                    <a:lnTo>
                      <a:pt x="0" y="236597"/>
                    </a:lnTo>
                    <a:moveTo>
                      <a:pt x="10900" y="236597"/>
                    </a:moveTo>
                    <a:lnTo>
                      <a:pt x="10900" y="1687146"/>
                    </a:lnTo>
                    <a:lnTo>
                      <a:pt x="5450" y="1687146"/>
                    </a:lnTo>
                    <a:lnTo>
                      <a:pt x="10900" y="1687146"/>
                    </a:lnTo>
                    <a:cubicBezTo>
                      <a:pt x="10900" y="1811864"/>
                      <a:pt x="113474" y="1912955"/>
                      <a:pt x="240137" y="1912955"/>
                    </a:cubicBezTo>
                    <a:lnTo>
                      <a:pt x="10580307" y="1912955"/>
                    </a:lnTo>
                    <a:cubicBezTo>
                      <a:pt x="10706970" y="1912955"/>
                      <a:pt x="10809543" y="1811864"/>
                      <a:pt x="10809543" y="1687146"/>
                    </a:cubicBezTo>
                    <a:lnTo>
                      <a:pt x="10809543" y="236597"/>
                    </a:lnTo>
                    <a:cubicBezTo>
                      <a:pt x="10809543" y="111879"/>
                      <a:pt x="10706860" y="10789"/>
                      <a:pt x="10580307" y="10789"/>
                    </a:cubicBezTo>
                    <a:lnTo>
                      <a:pt x="240137" y="10789"/>
                    </a:lnTo>
                    <a:lnTo>
                      <a:pt x="240137" y="5394"/>
                    </a:lnTo>
                    <a:lnTo>
                      <a:pt x="240137" y="10789"/>
                    </a:lnTo>
                    <a:cubicBezTo>
                      <a:pt x="113474" y="10789"/>
                      <a:pt x="10900" y="111879"/>
                      <a:pt x="10900" y="236597"/>
                    </a:cubicBezTo>
                    <a:close/>
                  </a:path>
                </a:pathLst>
              </a:custGeom>
              <a:solidFill>
                <a:srgbClr val="B7D5CA"/>
              </a:solidFill>
            </p:spPr>
          </p:sp>
        </p:grpSp>
        <p:grpSp>
          <p:nvGrpSpPr>
            <p:cNvPr id="18" name="Group 18"/>
            <p:cNvGrpSpPr/>
            <p:nvPr/>
          </p:nvGrpSpPr>
          <p:grpSpPr>
            <a:xfrm>
              <a:off x="1028700" y="5347626"/>
              <a:ext cx="7249810" cy="1288948"/>
              <a:chOff x="0" y="0"/>
              <a:chExt cx="10820400" cy="1923765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5450" y="5394"/>
                <a:ext cx="10809544" cy="1912955"/>
              </a:xfrm>
              <a:custGeom>
                <a:avLst/>
                <a:gdLst/>
                <a:ahLst/>
                <a:cxnLst/>
                <a:rect l="l" t="t" r="r" b="b"/>
                <a:pathLst>
                  <a:path w="10809544" h="1912955">
                    <a:moveTo>
                      <a:pt x="0" y="231203"/>
                    </a:moveTo>
                    <a:cubicBezTo>
                      <a:pt x="0" y="103572"/>
                      <a:pt x="105081" y="0"/>
                      <a:pt x="234687" y="0"/>
                    </a:cubicBezTo>
                    <a:lnTo>
                      <a:pt x="10574857" y="0"/>
                    </a:lnTo>
                    <a:cubicBezTo>
                      <a:pt x="10704463" y="0"/>
                      <a:pt x="10809544" y="103572"/>
                      <a:pt x="10809544" y="231203"/>
                    </a:cubicBezTo>
                    <a:lnTo>
                      <a:pt x="10809544" y="1681752"/>
                    </a:lnTo>
                    <a:cubicBezTo>
                      <a:pt x="10809544" y="1809491"/>
                      <a:pt x="10704463" y="1912955"/>
                      <a:pt x="10574857" y="1912955"/>
                    </a:cubicBezTo>
                    <a:lnTo>
                      <a:pt x="234687" y="1912955"/>
                    </a:lnTo>
                    <a:cubicBezTo>
                      <a:pt x="105081" y="1912955"/>
                      <a:pt x="0" y="1809491"/>
                      <a:pt x="0" y="1681752"/>
                    </a:cubicBezTo>
                    <a:close/>
                  </a:path>
                </a:pathLst>
              </a:custGeom>
              <a:solidFill>
                <a:srgbClr val="D1EFE4"/>
              </a:solidFill>
            </p:spPr>
          </p:sp>
          <p:sp>
            <p:nvSpPr>
              <p:cNvPr id="20" name="Freeform 20"/>
              <p:cNvSpPr/>
              <p:nvPr/>
            </p:nvSpPr>
            <p:spPr>
              <a:xfrm>
                <a:off x="0" y="0"/>
                <a:ext cx="10820451" cy="1923743"/>
              </a:xfrm>
              <a:custGeom>
                <a:avLst/>
                <a:gdLst/>
                <a:ahLst/>
                <a:cxnLst/>
                <a:rect l="l" t="t" r="r" b="b"/>
                <a:pathLst>
                  <a:path w="10820451" h="1923743">
                    <a:moveTo>
                      <a:pt x="0" y="236597"/>
                    </a:moveTo>
                    <a:cubicBezTo>
                      <a:pt x="0" y="105946"/>
                      <a:pt x="107587" y="0"/>
                      <a:pt x="240137" y="0"/>
                    </a:cubicBezTo>
                    <a:lnTo>
                      <a:pt x="10580307" y="0"/>
                    </a:lnTo>
                    <a:lnTo>
                      <a:pt x="10580307" y="5394"/>
                    </a:lnTo>
                    <a:lnTo>
                      <a:pt x="10580307" y="0"/>
                    </a:lnTo>
                    <a:cubicBezTo>
                      <a:pt x="10712965" y="0"/>
                      <a:pt x="10820451" y="105946"/>
                      <a:pt x="10820451" y="236597"/>
                    </a:cubicBezTo>
                    <a:lnTo>
                      <a:pt x="10814994" y="236597"/>
                    </a:lnTo>
                    <a:lnTo>
                      <a:pt x="10820451" y="236597"/>
                    </a:lnTo>
                    <a:lnTo>
                      <a:pt x="10820451" y="1687146"/>
                    </a:lnTo>
                    <a:lnTo>
                      <a:pt x="10814994" y="1687146"/>
                    </a:lnTo>
                    <a:lnTo>
                      <a:pt x="10820451" y="1687146"/>
                    </a:lnTo>
                    <a:cubicBezTo>
                      <a:pt x="10820451" y="1817798"/>
                      <a:pt x="10712856" y="1923743"/>
                      <a:pt x="10580307" y="1923743"/>
                    </a:cubicBezTo>
                    <a:lnTo>
                      <a:pt x="10580307" y="1918349"/>
                    </a:lnTo>
                    <a:lnTo>
                      <a:pt x="10580307" y="1923743"/>
                    </a:lnTo>
                    <a:lnTo>
                      <a:pt x="240137" y="1923743"/>
                    </a:lnTo>
                    <a:lnTo>
                      <a:pt x="240137" y="1918349"/>
                    </a:lnTo>
                    <a:lnTo>
                      <a:pt x="240137" y="1923743"/>
                    </a:lnTo>
                    <a:cubicBezTo>
                      <a:pt x="107587" y="1923743"/>
                      <a:pt x="0" y="1817906"/>
                      <a:pt x="0" y="1687146"/>
                    </a:cubicBezTo>
                    <a:lnTo>
                      <a:pt x="0" y="236597"/>
                    </a:lnTo>
                    <a:lnTo>
                      <a:pt x="5450" y="236597"/>
                    </a:lnTo>
                    <a:lnTo>
                      <a:pt x="0" y="236597"/>
                    </a:lnTo>
                    <a:moveTo>
                      <a:pt x="10900" y="236597"/>
                    </a:moveTo>
                    <a:lnTo>
                      <a:pt x="10900" y="1687146"/>
                    </a:lnTo>
                    <a:lnTo>
                      <a:pt x="5450" y="1687146"/>
                    </a:lnTo>
                    <a:lnTo>
                      <a:pt x="10900" y="1687146"/>
                    </a:lnTo>
                    <a:cubicBezTo>
                      <a:pt x="10900" y="1811864"/>
                      <a:pt x="113474" y="1912955"/>
                      <a:pt x="240137" y="1912955"/>
                    </a:cubicBezTo>
                    <a:lnTo>
                      <a:pt x="10580307" y="1912955"/>
                    </a:lnTo>
                    <a:cubicBezTo>
                      <a:pt x="10706970" y="1912955"/>
                      <a:pt x="10809543" y="1811864"/>
                      <a:pt x="10809543" y="1687146"/>
                    </a:cubicBezTo>
                    <a:lnTo>
                      <a:pt x="10809543" y="236597"/>
                    </a:lnTo>
                    <a:cubicBezTo>
                      <a:pt x="10809543" y="111879"/>
                      <a:pt x="10706860" y="10789"/>
                      <a:pt x="10580307" y="10789"/>
                    </a:cubicBezTo>
                    <a:lnTo>
                      <a:pt x="240137" y="10789"/>
                    </a:lnTo>
                    <a:lnTo>
                      <a:pt x="240137" y="5394"/>
                    </a:lnTo>
                    <a:lnTo>
                      <a:pt x="240137" y="10789"/>
                    </a:lnTo>
                    <a:cubicBezTo>
                      <a:pt x="113474" y="10789"/>
                      <a:pt x="10900" y="111879"/>
                      <a:pt x="10900" y="236597"/>
                    </a:cubicBezTo>
                    <a:close/>
                  </a:path>
                </a:pathLst>
              </a:custGeom>
              <a:solidFill>
                <a:srgbClr val="B7D5CA"/>
              </a:solidFill>
            </p:spPr>
          </p:sp>
        </p:grpSp>
        <p:grpSp>
          <p:nvGrpSpPr>
            <p:cNvPr id="21" name="Group 21"/>
            <p:cNvGrpSpPr/>
            <p:nvPr/>
          </p:nvGrpSpPr>
          <p:grpSpPr>
            <a:xfrm>
              <a:off x="1028700" y="6767035"/>
              <a:ext cx="7249810" cy="1288948"/>
              <a:chOff x="0" y="0"/>
              <a:chExt cx="10820400" cy="1923765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5450" y="5394"/>
                <a:ext cx="10809544" cy="1912955"/>
              </a:xfrm>
              <a:custGeom>
                <a:avLst/>
                <a:gdLst/>
                <a:ahLst/>
                <a:cxnLst/>
                <a:rect l="l" t="t" r="r" b="b"/>
                <a:pathLst>
                  <a:path w="10809544" h="1912955">
                    <a:moveTo>
                      <a:pt x="0" y="231203"/>
                    </a:moveTo>
                    <a:cubicBezTo>
                      <a:pt x="0" y="103572"/>
                      <a:pt x="105081" y="0"/>
                      <a:pt x="234687" y="0"/>
                    </a:cubicBezTo>
                    <a:lnTo>
                      <a:pt x="10574857" y="0"/>
                    </a:lnTo>
                    <a:cubicBezTo>
                      <a:pt x="10704463" y="0"/>
                      <a:pt x="10809544" y="103572"/>
                      <a:pt x="10809544" y="231203"/>
                    </a:cubicBezTo>
                    <a:lnTo>
                      <a:pt x="10809544" y="1681752"/>
                    </a:lnTo>
                    <a:cubicBezTo>
                      <a:pt x="10809544" y="1809491"/>
                      <a:pt x="10704463" y="1912955"/>
                      <a:pt x="10574857" y="1912955"/>
                    </a:cubicBezTo>
                    <a:lnTo>
                      <a:pt x="234687" y="1912955"/>
                    </a:lnTo>
                    <a:cubicBezTo>
                      <a:pt x="105081" y="1912955"/>
                      <a:pt x="0" y="1809491"/>
                      <a:pt x="0" y="1681752"/>
                    </a:cubicBezTo>
                    <a:close/>
                  </a:path>
                </a:pathLst>
              </a:custGeom>
              <a:solidFill>
                <a:srgbClr val="D1EFE4"/>
              </a:solidFill>
            </p:spPr>
          </p:sp>
          <p:sp>
            <p:nvSpPr>
              <p:cNvPr id="23" name="Freeform 23"/>
              <p:cNvSpPr/>
              <p:nvPr/>
            </p:nvSpPr>
            <p:spPr>
              <a:xfrm>
                <a:off x="0" y="0"/>
                <a:ext cx="10820451" cy="1923743"/>
              </a:xfrm>
              <a:custGeom>
                <a:avLst/>
                <a:gdLst/>
                <a:ahLst/>
                <a:cxnLst/>
                <a:rect l="l" t="t" r="r" b="b"/>
                <a:pathLst>
                  <a:path w="10820451" h="1923743">
                    <a:moveTo>
                      <a:pt x="0" y="236597"/>
                    </a:moveTo>
                    <a:cubicBezTo>
                      <a:pt x="0" y="105946"/>
                      <a:pt x="107587" y="0"/>
                      <a:pt x="240137" y="0"/>
                    </a:cubicBezTo>
                    <a:lnTo>
                      <a:pt x="10580307" y="0"/>
                    </a:lnTo>
                    <a:lnTo>
                      <a:pt x="10580307" y="5394"/>
                    </a:lnTo>
                    <a:lnTo>
                      <a:pt x="10580307" y="0"/>
                    </a:lnTo>
                    <a:cubicBezTo>
                      <a:pt x="10712965" y="0"/>
                      <a:pt x="10820451" y="105946"/>
                      <a:pt x="10820451" y="236597"/>
                    </a:cubicBezTo>
                    <a:lnTo>
                      <a:pt x="10814994" y="236597"/>
                    </a:lnTo>
                    <a:lnTo>
                      <a:pt x="10820451" y="236597"/>
                    </a:lnTo>
                    <a:lnTo>
                      <a:pt x="10820451" y="1687146"/>
                    </a:lnTo>
                    <a:lnTo>
                      <a:pt x="10814994" y="1687146"/>
                    </a:lnTo>
                    <a:lnTo>
                      <a:pt x="10820451" y="1687146"/>
                    </a:lnTo>
                    <a:cubicBezTo>
                      <a:pt x="10820451" y="1817798"/>
                      <a:pt x="10712856" y="1923743"/>
                      <a:pt x="10580307" y="1923743"/>
                    </a:cubicBezTo>
                    <a:lnTo>
                      <a:pt x="10580307" y="1918349"/>
                    </a:lnTo>
                    <a:lnTo>
                      <a:pt x="10580307" y="1923743"/>
                    </a:lnTo>
                    <a:lnTo>
                      <a:pt x="240137" y="1923743"/>
                    </a:lnTo>
                    <a:lnTo>
                      <a:pt x="240137" y="1918349"/>
                    </a:lnTo>
                    <a:lnTo>
                      <a:pt x="240137" y="1923743"/>
                    </a:lnTo>
                    <a:cubicBezTo>
                      <a:pt x="107587" y="1923743"/>
                      <a:pt x="0" y="1817906"/>
                      <a:pt x="0" y="1687146"/>
                    </a:cubicBezTo>
                    <a:lnTo>
                      <a:pt x="0" y="236597"/>
                    </a:lnTo>
                    <a:lnTo>
                      <a:pt x="5450" y="236597"/>
                    </a:lnTo>
                    <a:lnTo>
                      <a:pt x="0" y="236597"/>
                    </a:lnTo>
                    <a:moveTo>
                      <a:pt x="10900" y="236597"/>
                    </a:moveTo>
                    <a:lnTo>
                      <a:pt x="10900" y="1687146"/>
                    </a:lnTo>
                    <a:lnTo>
                      <a:pt x="5450" y="1687146"/>
                    </a:lnTo>
                    <a:lnTo>
                      <a:pt x="10900" y="1687146"/>
                    </a:lnTo>
                    <a:cubicBezTo>
                      <a:pt x="10900" y="1811864"/>
                      <a:pt x="113474" y="1912955"/>
                      <a:pt x="240137" y="1912955"/>
                    </a:cubicBezTo>
                    <a:lnTo>
                      <a:pt x="10580307" y="1912955"/>
                    </a:lnTo>
                    <a:cubicBezTo>
                      <a:pt x="10706970" y="1912955"/>
                      <a:pt x="10809543" y="1811864"/>
                      <a:pt x="10809543" y="1687146"/>
                    </a:cubicBezTo>
                    <a:lnTo>
                      <a:pt x="10809543" y="236597"/>
                    </a:lnTo>
                    <a:cubicBezTo>
                      <a:pt x="10809543" y="111879"/>
                      <a:pt x="10706860" y="10789"/>
                      <a:pt x="10580307" y="10789"/>
                    </a:cubicBezTo>
                    <a:lnTo>
                      <a:pt x="240137" y="10789"/>
                    </a:lnTo>
                    <a:lnTo>
                      <a:pt x="240137" y="5394"/>
                    </a:lnTo>
                    <a:lnTo>
                      <a:pt x="240137" y="10789"/>
                    </a:lnTo>
                    <a:cubicBezTo>
                      <a:pt x="113474" y="10789"/>
                      <a:pt x="10900" y="111879"/>
                      <a:pt x="10900" y="236597"/>
                    </a:cubicBezTo>
                    <a:close/>
                  </a:path>
                </a:pathLst>
              </a:custGeom>
              <a:solidFill>
                <a:srgbClr val="B7D5CA"/>
              </a:solidFill>
            </p:spPr>
          </p:sp>
        </p:grpSp>
        <p:sp>
          <p:nvSpPr>
            <p:cNvPr id="25" name="TextBox 25"/>
            <p:cNvSpPr txBox="1"/>
            <p:nvPr/>
          </p:nvSpPr>
          <p:spPr>
            <a:xfrm>
              <a:off x="3399636" y="4309422"/>
              <a:ext cx="2996966" cy="5570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3"/>
                </a:lnSpc>
              </a:pPr>
              <a:r>
                <a:rPr lang="en-US" sz="3343" b="1" dirty="0">
                  <a:solidFill>
                    <a:srgbClr val="3A0085"/>
                  </a:solidFill>
                  <a:latin typeface="Poppins Semi-Bold"/>
                  <a:ea typeface="Poppins Semi-Bold"/>
                  <a:cs typeface="Poppins Semi-Bold"/>
                  <a:sym typeface="Poppins Semi-Bold"/>
                </a:rPr>
                <a:t>MRP: 10,000/-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3399636" y="5684995"/>
              <a:ext cx="2475783" cy="5570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3"/>
                </a:lnSpc>
              </a:pPr>
              <a:r>
                <a:rPr lang="en-US" sz="3343" b="1">
                  <a:solidFill>
                    <a:srgbClr val="3A0085"/>
                  </a:solidFill>
                  <a:latin typeface="Poppins Semi-Bold"/>
                  <a:ea typeface="Poppins Semi-Bold"/>
                  <a:cs typeface="Poppins Semi-Bold"/>
                  <a:sym typeface="Poppins Semi-Bold"/>
                </a:rPr>
                <a:t>DP: 6,750/-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3846185" y="7061354"/>
              <a:ext cx="1602553" cy="5239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203"/>
                </a:lnSpc>
              </a:pPr>
              <a:r>
                <a:rPr lang="en-US" sz="3343" b="1" dirty="0">
                  <a:solidFill>
                    <a:srgbClr val="3A0085"/>
                  </a:solidFill>
                  <a:latin typeface="Poppins Semi-Bold"/>
                  <a:ea typeface="Poppins Semi-Bold"/>
                  <a:cs typeface="Poppins Semi-Bold"/>
                  <a:sym typeface="Poppins Semi-Bold"/>
                </a:rPr>
                <a:t>PV: 50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8BC06A4-7795-4215-94B8-40F54349AD17}"/>
              </a:ext>
            </a:extLst>
          </p:cNvPr>
          <p:cNvGrpSpPr/>
          <p:nvPr/>
        </p:nvGrpSpPr>
        <p:grpSpPr>
          <a:xfrm>
            <a:off x="1028700" y="8406337"/>
            <a:ext cx="6394676" cy="986240"/>
            <a:chOff x="1028700" y="8406337"/>
            <a:chExt cx="6394676" cy="986240"/>
          </a:xfrm>
        </p:grpSpPr>
        <p:sp>
          <p:nvSpPr>
            <p:cNvPr id="28" name="TextBox 28"/>
            <p:cNvSpPr txBox="1"/>
            <p:nvPr/>
          </p:nvSpPr>
          <p:spPr>
            <a:xfrm>
              <a:off x="1028700" y="8917958"/>
              <a:ext cx="6394676" cy="4746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19886" lvl="1" indent="-209943" algn="l">
                <a:lnSpc>
                  <a:spcPts val="3854"/>
                </a:lnSpc>
                <a:buFont typeface="Arial"/>
                <a:buChar char="•"/>
              </a:pPr>
              <a:r>
                <a:rPr lang="en-US" sz="2784" b="1" dirty="0">
                  <a:solidFill>
                    <a:srgbClr val="3A0085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Sea Buckthorn Juice:</a:t>
              </a:r>
              <a:r>
                <a:rPr lang="en-US" sz="2784" dirty="0">
                  <a:solidFill>
                    <a:srgbClr val="3A0085"/>
                  </a:solidFill>
                  <a:latin typeface="Arimo"/>
                  <a:ea typeface="Arimo"/>
                  <a:cs typeface="Arimo"/>
                  <a:sym typeface="Arimo"/>
                </a:rPr>
                <a:t> 4 Bottles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1028700" y="8406337"/>
              <a:ext cx="4420039" cy="4886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55"/>
                </a:lnSpc>
              </a:pPr>
              <a:r>
                <a:rPr lang="en-US" sz="3148" b="1" dirty="0" err="1">
                  <a:solidFill>
                    <a:srgbClr val="1A4F03"/>
                  </a:solidFill>
                  <a:latin typeface="Noto Serif Bold"/>
                  <a:ea typeface="Noto Serif Bold"/>
                  <a:cs typeface="Noto Serif Bold"/>
                  <a:sym typeface="Noto Serif Bold"/>
                </a:rPr>
                <a:t>HealthBoost</a:t>
              </a:r>
              <a:r>
                <a:rPr lang="en-US" sz="3148" b="1" dirty="0">
                  <a:solidFill>
                    <a:srgbClr val="1A4F03"/>
                  </a:solidFill>
                  <a:latin typeface="Noto Serif Bold"/>
                  <a:ea typeface="Noto Serif Bold"/>
                  <a:cs typeface="Noto Serif Bold"/>
                  <a:sym typeface="Noto Serif Bold"/>
                </a:rPr>
                <a:t>: Option 2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028700" y="2272097"/>
            <a:ext cx="7876693" cy="1656126"/>
            <a:chOff x="0" y="0"/>
            <a:chExt cx="10502257" cy="2208169"/>
          </a:xfrm>
        </p:grpSpPr>
        <p:sp>
          <p:nvSpPr>
            <p:cNvPr id="31" name="TextBox 31"/>
            <p:cNvSpPr txBox="1"/>
            <p:nvPr/>
          </p:nvSpPr>
          <p:spPr>
            <a:xfrm>
              <a:off x="0" y="645136"/>
              <a:ext cx="10502257" cy="15630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7886"/>
                </a:lnSpc>
              </a:pPr>
              <a:r>
                <a:rPr lang="en-US" sz="8389" b="1">
                  <a:solidFill>
                    <a:srgbClr val="2C4622"/>
                  </a:solidFill>
                  <a:latin typeface="Poppins Ultra-Bold"/>
                  <a:ea typeface="Poppins Ultra-Bold"/>
                  <a:cs typeface="Poppins Ultra-Bold"/>
                  <a:sym typeface="Poppins Ultra-Bold"/>
                </a:rPr>
                <a:t>HEALTHBOOST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66675"/>
              <a:ext cx="8087652" cy="6864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95"/>
                </a:lnSpc>
              </a:pPr>
              <a:r>
                <a:rPr lang="en-US" sz="3718" dirty="0">
                  <a:solidFill>
                    <a:srgbClr val="2C4622"/>
                  </a:solidFill>
                  <a:latin typeface="Poppins"/>
                  <a:ea typeface="Poppins"/>
                  <a:cs typeface="Poppins"/>
                  <a:sym typeface="Poppins"/>
                </a:rPr>
                <a:t>Unlock Your Potential with</a:t>
              </a:r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14596153" y="9543306"/>
            <a:ext cx="3023675" cy="306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www.mywealthinfinity.com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FD75FD12-BF4D-43DD-8CC3-DD891E8CF078}"/>
              </a:ext>
            </a:extLst>
          </p:cNvPr>
          <p:cNvGrpSpPr/>
          <p:nvPr/>
        </p:nvGrpSpPr>
        <p:grpSpPr>
          <a:xfrm>
            <a:off x="1028700" y="3928223"/>
            <a:ext cx="7249810" cy="4127760"/>
            <a:chOff x="1028700" y="3928223"/>
            <a:chExt cx="7249810" cy="4127760"/>
          </a:xfrm>
        </p:grpSpPr>
        <p:grpSp>
          <p:nvGrpSpPr>
            <p:cNvPr id="14" name="Group 14"/>
            <p:cNvGrpSpPr/>
            <p:nvPr/>
          </p:nvGrpSpPr>
          <p:grpSpPr>
            <a:xfrm>
              <a:off x="1028700" y="6767035"/>
              <a:ext cx="7249810" cy="1288948"/>
              <a:chOff x="0" y="0"/>
              <a:chExt cx="10820400" cy="1923765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5450" y="5394"/>
                <a:ext cx="10809544" cy="1912955"/>
              </a:xfrm>
              <a:custGeom>
                <a:avLst/>
                <a:gdLst/>
                <a:ahLst/>
                <a:cxnLst/>
                <a:rect l="l" t="t" r="r" b="b"/>
                <a:pathLst>
                  <a:path w="10809544" h="1912955">
                    <a:moveTo>
                      <a:pt x="0" y="231203"/>
                    </a:moveTo>
                    <a:cubicBezTo>
                      <a:pt x="0" y="103572"/>
                      <a:pt x="105081" y="0"/>
                      <a:pt x="234687" y="0"/>
                    </a:cubicBezTo>
                    <a:lnTo>
                      <a:pt x="10574857" y="0"/>
                    </a:lnTo>
                    <a:cubicBezTo>
                      <a:pt x="10704463" y="0"/>
                      <a:pt x="10809544" y="103572"/>
                      <a:pt x="10809544" y="231203"/>
                    </a:cubicBezTo>
                    <a:lnTo>
                      <a:pt x="10809544" y="1681752"/>
                    </a:lnTo>
                    <a:cubicBezTo>
                      <a:pt x="10809544" y="1809491"/>
                      <a:pt x="10704463" y="1912955"/>
                      <a:pt x="10574857" y="1912955"/>
                    </a:cubicBezTo>
                    <a:lnTo>
                      <a:pt x="234687" y="1912955"/>
                    </a:lnTo>
                    <a:cubicBezTo>
                      <a:pt x="105081" y="1912955"/>
                      <a:pt x="0" y="1809491"/>
                      <a:pt x="0" y="1681752"/>
                    </a:cubicBezTo>
                    <a:close/>
                  </a:path>
                </a:pathLst>
              </a:custGeom>
              <a:solidFill>
                <a:srgbClr val="D1EFE4"/>
              </a:solidFill>
            </p:spPr>
          </p:sp>
          <p:sp>
            <p:nvSpPr>
              <p:cNvPr id="16" name="Freeform 16"/>
              <p:cNvSpPr/>
              <p:nvPr/>
            </p:nvSpPr>
            <p:spPr>
              <a:xfrm>
                <a:off x="0" y="0"/>
                <a:ext cx="10820451" cy="1923743"/>
              </a:xfrm>
              <a:custGeom>
                <a:avLst/>
                <a:gdLst/>
                <a:ahLst/>
                <a:cxnLst/>
                <a:rect l="l" t="t" r="r" b="b"/>
                <a:pathLst>
                  <a:path w="10820451" h="1923743">
                    <a:moveTo>
                      <a:pt x="0" y="236597"/>
                    </a:moveTo>
                    <a:cubicBezTo>
                      <a:pt x="0" y="105946"/>
                      <a:pt x="107587" y="0"/>
                      <a:pt x="240137" y="0"/>
                    </a:cubicBezTo>
                    <a:lnTo>
                      <a:pt x="10580307" y="0"/>
                    </a:lnTo>
                    <a:lnTo>
                      <a:pt x="10580307" y="5394"/>
                    </a:lnTo>
                    <a:lnTo>
                      <a:pt x="10580307" y="0"/>
                    </a:lnTo>
                    <a:cubicBezTo>
                      <a:pt x="10712965" y="0"/>
                      <a:pt x="10820451" y="105946"/>
                      <a:pt x="10820451" y="236597"/>
                    </a:cubicBezTo>
                    <a:lnTo>
                      <a:pt x="10814994" y="236597"/>
                    </a:lnTo>
                    <a:lnTo>
                      <a:pt x="10820451" y="236597"/>
                    </a:lnTo>
                    <a:lnTo>
                      <a:pt x="10820451" y="1687146"/>
                    </a:lnTo>
                    <a:lnTo>
                      <a:pt x="10814994" y="1687146"/>
                    </a:lnTo>
                    <a:lnTo>
                      <a:pt x="10820451" y="1687146"/>
                    </a:lnTo>
                    <a:cubicBezTo>
                      <a:pt x="10820451" y="1817798"/>
                      <a:pt x="10712856" y="1923743"/>
                      <a:pt x="10580307" y="1923743"/>
                    </a:cubicBezTo>
                    <a:lnTo>
                      <a:pt x="10580307" y="1918349"/>
                    </a:lnTo>
                    <a:lnTo>
                      <a:pt x="10580307" y="1923743"/>
                    </a:lnTo>
                    <a:lnTo>
                      <a:pt x="240137" y="1923743"/>
                    </a:lnTo>
                    <a:lnTo>
                      <a:pt x="240137" y="1918349"/>
                    </a:lnTo>
                    <a:lnTo>
                      <a:pt x="240137" y="1923743"/>
                    </a:lnTo>
                    <a:cubicBezTo>
                      <a:pt x="107587" y="1923743"/>
                      <a:pt x="0" y="1817906"/>
                      <a:pt x="0" y="1687146"/>
                    </a:cubicBezTo>
                    <a:lnTo>
                      <a:pt x="0" y="236597"/>
                    </a:lnTo>
                    <a:lnTo>
                      <a:pt x="5450" y="236597"/>
                    </a:lnTo>
                    <a:lnTo>
                      <a:pt x="0" y="236597"/>
                    </a:lnTo>
                    <a:moveTo>
                      <a:pt x="10900" y="236597"/>
                    </a:moveTo>
                    <a:lnTo>
                      <a:pt x="10900" y="1687146"/>
                    </a:lnTo>
                    <a:lnTo>
                      <a:pt x="5450" y="1687146"/>
                    </a:lnTo>
                    <a:lnTo>
                      <a:pt x="10900" y="1687146"/>
                    </a:lnTo>
                    <a:cubicBezTo>
                      <a:pt x="10900" y="1811864"/>
                      <a:pt x="113474" y="1912955"/>
                      <a:pt x="240137" y="1912955"/>
                    </a:cubicBezTo>
                    <a:lnTo>
                      <a:pt x="10580307" y="1912955"/>
                    </a:lnTo>
                    <a:cubicBezTo>
                      <a:pt x="10706970" y="1912955"/>
                      <a:pt x="10809543" y="1811864"/>
                      <a:pt x="10809543" y="1687146"/>
                    </a:cubicBezTo>
                    <a:lnTo>
                      <a:pt x="10809543" y="236597"/>
                    </a:lnTo>
                    <a:cubicBezTo>
                      <a:pt x="10809543" y="111879"/>
                      <a:pt x="10706860" y="10789"/>
                      <a:pt x="10580307" y="10789"/>
                    </a:cubicBezTo>
                    <a:lnTo>
                      <a:pt x="240137" y="10789"/>
                    </a:lnTo>
                    <a:lnTo>
                      <a:pt x="240137" y="5394"/>
                    </a:lnTo>
                    <a:lnTo>
                      <a:pt x="240137" y="10789"/>
                    </a:lnTo>
                    <a:cubicBezTo>
                      <a:pt x="113474" y="10789"/>
                      <a:pt x="10900" y="111879"/>
                      <a:pt x="10900" y="236597"/>
                    </a:cubicBezTo>
                    <a:close/>
                  </a:path>
                </a:pathLst>
              </a:custGeom>
              <a:solidFill>
                <a:srgbClr val="B7D5CA"/>
              </a:solidFill>
            </p:spPr>
          </p:sp>
        </p:grpSp>
        <p:sp>
          <p:nvSpPr>
            <p:cNvPr id="20" name="TextBox 20"/>
            <p:cNvSpPr txBox="1"/>
            <p:nvPr/>
          </p:nvSpPr>
          <p:spPr>
            <a:xfrm>
              <a:off x="3846185" y="7061355"/>
              <a:ext cx="1602553" cy="5239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203"/>
                </a:lnSpc>
              </a:pPr>
              <a:r>
                <a:rPr lang="en-US" sz="3343" b="1" dirty="0">
                  <a:solidFill>
                    <a:srgbClr val="3A0085"/>
                  </a:solidFill>
                  <a:latin typeface="Poppins Semi-Bold"/>
                  <a:ea typeface="Poppins Semi-Bold"/>
                  <a:cs typeface="Poppins Semi-Bold"/>
                  <a:sym typeface="Poppins Semi-Bold"/>
                </a:rPr>
                <a:t>PV: 50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41696AA-E215-42BA-B2DC-50FDC758381C}"/>
                </a:ext>
              </a:extLst>
            </p:cNvPr>
            <p:cNvGrpSpPr/>
            <p:nvPr/>
          </p:nvGrpSpPr>
          <p:grpSpPr>
            <a:xfrm>
              <a:off x="1028700" y="3928223"/>
              <a:ext cx="7249810" cy="2708351"/>
              <a:chOff x="1028700" y="3928223"/>
              <a:chExt cx="7249810" cy="2708351"/>
            </a:xfrm>
          </p:grpSpPr>
          <p:grpSp>
            <p:nvGrpSpPr>
              <p:cNvPr id="8" name="Group 8"/>
              <p:cNvGrpSpPr/>
              <p:nvPr/>
            </p:nvGrpSpPr>
            <p:grpSpPr>
              <a:xfrm>
                <a:off x="1028700" y="3928223"/>
                <a:ext cx="7249810" cy="1288948"/>
                <a:chOff x="0" y="0"/>
                <a:chExt cx="10820400" cy="1923765"/>
              </a:xfrm>
            </p:grpSpPr>
            <p:sp>
              <p:nvSpPr>
                <p:cNvPr id="9" name="Freeform 9"/>
                <p:cNvSpPr/>
                <p:nvPr/>
              </p:nvSpPr>
              <p:spPr>
                <a:xfrm>
                  <a:off x="5450" y="5394"/>
                  <a:ext cx="10809544" cy="19129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09544" h="1912955">
                      <a:moveTo>
                        <a:pt x="0" y="231203"/>
                      </a:moveTo>
                      <a:cubicBezTo>
                        <a:pt x="0" y="103572"/>
                        <a:pt x="105081" y="0"/>
                        <a:pt x="234687" y="0"/>
                      </a:cubicBezTo>
                      <a:lnTo>
                        <a:pt x="10574857" y="0"/>
                      </a:lnTo>
                      <a:cubicBezTo>
                        <a:pt x="10704463" y="0"/>
                        <a:pt x="10809544" y="103572"/>
                        <a:pt x="10809544" y="231203"/>
                      </a:cubicBezTo>
                      <a:lnTo>
                        <a:pt x="10809544" y="1681752"/>
                      </a:lnTo>
                      <a:cubicBezTo>
                        <a:pt x="10809544" y="1809491"/>
                        <a:pt x="10704463" y="1912955"/>
                        <a:pt x="10574857" y="1912955"/>
                      </a:cubicBezTo>
                      <a:lnTo>
                        <a:pt x="234687" y="1912955"/>
                      </a:lnTo>
                      <a:cubicBezTo>
                        <a:pt x="105081" y="1912955"/>
                        <a:pt x="0" y="1809491"/>
                        <a:pt x="0" y="1681752"/>
                      </a:cubicBezTo>
                      <a:close/>
                    </a:path>
                  </a:pathLst>
                </a:custGeom>
                <a:solidFill>
                  <a:srgbClr val="D1EFE4"/>
                </a:solidFill>
              </p:spPr>
            </p:sp>
            <p:sp>
              <p:nvSpPr>
                <p:cNvPr id="10" name="Freeform 10"/>
                <p:cNvSpPr/>
                <p:nvPr/>
              </p:nvSpPr>
              <p:spPr>
                <a:xfrm>
                  <a:off x="0" y="0"/>
                  <a:ext cx="10820451" cy="19237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20451" h="1923743">
                      <a:moveTo>
                        <a:pt x="0" y="236597"/>
                      </a:moveTo>
                      <a:cubicBezTo>
                        <a:pt x="0" y="105946"/>
                        <a:pt x="107587" y="0"/>
                        <a:pt x="240137" y="0"/>
                      </a:cubicBezTo>
                      <a:lnTo>
                        <a:pt x="10580307" y="0"/>
                      </a:lnTo>
                      <a:lnTo>
                        <a:pt x="10580307" y="5394"/>
                      </a:lnTo>
                      <a:lnTo>
                        <a:pt x="10580307" y="0"/>
                      </a:lnTo>
                      <a:cubicBezTo>
                        <a:pt x="10712965" y="0"/>
                        <a:pt x="10820451" y="105946"/>
                        <a:pt x="10820451" y="236597"/>
                      </a:cubicBezTo>
                      <a:lnTo>
                        <a:pt x="10814994" y="236597"/>
                      </a:lnTo>
                      <a:lnTo>
                        <a:pt x="10820451" y="236597"/>
                      </a:lnTo>
                      <a:lnTo>
                        <a:pt x="10820451" y="1687146"/>
                      </a:lnTo>
                      <a:lnTo>
                        <a:pt x="10814994" y="1687146"/>
                      </a:lnTo>
                      <a:lnTo>
                        <a:pt x="10820451" y="1687146"/>
                      </a:lnTo>
                      <a:cubicBezTo>
                        <a:pt x="10820451" y="1817798"/>
                        <a:pt x="10712856" y="1923743"/>
                        <a:pt x="10580307" y="1923743"/>
                      </a:cubicBezTo>
                      <a:lnTo>
                        <a:pt x="10580307" y="1918349"/>
                      </a:lnTo>
                      <a:lnTo>
                        <a:pt x="10580307" y="1923743"/>
                      </a:lnTo>
                      <a:lnTo>
                        <a:pt x="240137" y="1923743"/>
                      </a:lnTo>
                      <a:lnTo>
                        <a:pt x="240137" y="1918349"/>
                      </a:lnTo>
                      <a:lnTo>
                        <a:pt x="240137" y="1923743"/>
                      </a:lnTo>
                      <a:cubicBezTo>
                        <a:pt x="107587" y="1923743"/>
                        <a:pt x="0" y="1817906"/>
                        <a:pt x="0" y="1687146"/>
                      </a:cubicBezTo>
                      <a:lnTo>
                        <a:pt x="0" y="236597"/>
                      </a:lnTo>
                      <a:lnTo>
                        <a:pt x="5450" y="236597"/>
                      </a:lnTo>
                      <a:lnTo>
                        <a:pt x="0" y="236597"/>
                      </a:lnTo>
                      <a:moveTo>
                        <a:pt x="10900" y="236597"/>
                      </a:moveTo>
                      <a:lnTo>
                        <a:pt x="10900" y="1687146"/>
                      </a:lnTo>
                      <a:lnTo>
                        <a:pt x="5450" y="1687146"/>
                      </a:lnTo>
                      <a:lnTo>
                        <a:pt x="10900" y="1687146"/>
                      </a:lnTo>
                      <a:cubicBezTo>
                        <a:pt x="10900" y="1811864"/>
                        <a:pt x="113474" y="1912955"/>
                        <a:pt x="240137" y="1912955"/>
                      </a:cubicBezTo>
                      <a:lnTo>
                        <a:pt x="10580307" y="1912955"/>
                      </a:lnTo>
                      <a:cubicBezTo>
                        <a:pt x="10706970" y="1912955"/>
                        <a:pt x="10809543" y="1811864"/>
                        <a:pt x="10809543" y="1687146"/>
                      </a:cubicBezTo>
                      <a:lnTo>
                        <a:pt x="10809543" y="236597"/>
                      </a:lnTo>
                      <a:cubicBezTo>
                        <a:pt x="10809543" y="111879"/>
                        <a:pt x="10706860" y="10789"/>
                        <a:pt x="10580307" y="10789"/>
                      </a:cubicBezTo>
                      <a:lnTo>
                        <a:pt x="240137" y="10789"/>
                      </a:lnTo>
                      <a:lnTo>
                        <a:pt x="240137" y="5394"/>
                      </a:lnTo>
                      <a:lnTo>
                        <a:pt x="240137" y="10789"/>
                      </a:lnTo>
                      <a:cubicBezTo>
                        <a:pt x="113474" y="10789"/>
                        <a:pt x="10900" y="111879"/>
                        <a:pt x="10900" y="236597"/>
                      </a:cubicBezTo>
                      <a:close/>
                    </a:path>
                  </a:pathLst>
                </a:custGeom>
                <a:solidFill>
                  <a:srgbClr val="B7D5CA"/>
                </a:solidFill>
              </p:spPr>
            </p:sp>
          </p:grpSp>
          <p:grpSp>
            <p:nvGrpSpPr>
              <p:cNvPr id="11" name="Group 11"/>
              <p:cNvGrpSpPr/>
              <p:nvPr/>
            </p:nvGrpSpPr>
            <p:grpSpPr>
              <a:xfrm>
                <a:off x="1028700" y="5347626"/>
                <a:ext cx="7249810" cy="1288948"/>
                <a:chOff x="0" y="0"/>
                <a:chExt cx="10820400" cy="1923765"/>
              </a:xfrm>
            </p:grpSpPr>
            <p:sp>
              <p:nvSpPr>
                <p:cNvPr id="12" name="Freeform 12"/>
                <p:cNvSpPr/>
                <p:nvPr/>
              </p:nvSpPr>
              <p:spPr>
                <a:xfrm>
                  <a:off x="5450" y="5394"/>
                  <a:ext cx="10809544" cy="19129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09544" h="1912955">
                      <a:moveTo>
                        <a:pt x="0" y="231203"/>
                      </a:moveTo>
                      <a:cubicBezTo>
                        <a:pt x="0" y="103572"/>
                        <a:pt x="105081" y="0"/>
                        <a:pt x="234687" y="0"/>
                      </a:cubicBezTo>
                      <a:lnTo>
                        <a:pt x="10574857" y="0"/>
                      </a:lnTo>
                      <a:cubicBezTo>
                        <a:pt x="10704463" y="0"/>
                        <a:pt x="10809544" y="103572"/>
                        <a:pt x="10809544" y="231203"/>
                      </a:cubicBezTo>
                      <a:lnTo>
                        <a:pt x="10809544" y="1681752"/>
                      </a:lnTo>
                      <a:cubicBezTo>
                        <a:pt x="10809544" y="1809491"/>
                        <a:pt x="10704463" y="1912955"/>
                        <a:pt x="10574857" y="1912955"/>
                      </a:cubicBezTo>
                      <a:lnTo>
                        <a:pt x="234687" y="1912955"/>
                      </a:lnTo>
                      <a:cubicBezTo>
                        <a:pt x="105081" y="1912955"/>
                        <a:pt x="0" y="1809491"/>
                        <a:pt x="0" y="1681752"/>
                      </a:cubicBezTo>
                      <a:close/>
                    </a:path>
                  </a:pathLst>
                </a:custGeom>
                <a:solidFill>
                  <a:srgbClr val="D1EFE4"/>
                </a:solidFill>
              </p:spPr>
            </p:sp>
            <p:sp>
              <p:nvSpPr>
                <p:cNvPr id="13" name="Freeform 13"/>
                <p:cNvSpPr/>
                <p:nvPr/>
              </p:nvSpPr>
              <p:spPr>
                <a:xfrm>
                  <a:off x="0" y="0"/>
                  <a:ext cx="10820451" cy="19237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20451" h="1923743">
                      <a:moveTo>
                        <a:pt x="0" y="236597"/>
                      </a:moveTo>
                      <a:cubicBezTo>
                        <a:pt x="0" y="105946"/>
                        <a:pt x="107587" y="0"/>
                        <a:pt x="240137" y="0"/>
                      </a:cubicBezTo>
                      <a:lnTo>
                        <a:pt x="10580307" y="0"/>
                      </a:lnTo>
                      <a:lnTo>
                        <a:pt x="10580307" y="5394"/>
                      </a:lnTo>
                      <a:lnTo>
                        <a:pt x="10580307" y="0"/>
                      </a:lnTo>
                      <a:cubicBezTo>
                        <a:pt x="10712965" y="0"/>
                        <a:pt x="10820451" y="105946"/>
                        <a:pt x="10820451" y="236597"/>
                      </a:cubicBezTo>
                      <a:lnTo>
                        <a:pt x="10814994" y="236597"/>
                      </a:lnTo>
                      <a:lnTo>
                        <a:pt x="10820451" y="236597"/>
                      </a:lnTo>
                      <a:lnTo>
                        <a:pt x="10820451" y="1687146"/>
                      </a:lnTo>
                      <a:lnTo>
                        <a:pt x="10814994" y="1687146"/>
                      </a:lnTo>
                      <a:lnTo>
                        <a:pt x="10820451" y="1687146"/>
                      </a:lnTo>
                      <a:cubicBezTo>
                        <a:pt x="10820451" y="1817798"/>
                        <a:pt x="10712856" y="1923743"/>
                        <a:pt x="10580307" y="1923743"/>
                      </a:cubicBezTo>
                      <a:lnTo>
                        <a:pt x="10580307" y="1918349"/>
                      </a:lnTo>
                      <a:lnTo>
                        <a:pt x="10580307" y="1923743"/>
                      </a:lnTo>
                      <a:lnTo>
                        <a:pt x="240137" y="1923743"/>
                      </a:lnTo>
                      <a:lnTo>
                        <a:pt x="240137" y="1918349"/>
                      </a:lnTo>
                      <a:lnTo>
                        <a:pt x="240137" y="1923743"/>
                      </a:lnTo>
                      <a:cubicBezTo>
                        <a:pt x="107587" y="1923743"/>
                        <a:pt x="0" y="1817906"/>
                        <a:pt x="0" y="1687146"/>
                      </a:cubicBezTo>
                      <a:lnTo>
                        <a:pt x="0" y="236597"/>
                      </a:lnTo>
                      <a:lnTo>
                        <a:pt x="5450" y="236597"/>
                      </a:lnTo>
                      <a:lnTo>
                        <a:pt x="0" y="236597"/>
                      </a:lnTo>
                      <a:moveTo>
                        <a:pt x="10900" y="236597"/>
                      </a:moveTo>
                      <a:lnTo>
                        <a:pt x="10900" y="1687146"/>
                      </a:lnTo>
                      <a:lnTo>
                        <a:pt x="5450" y="1687146"/>
                      </a:lnTo>
                      <a:lnTo>
                        <a:pt x="10900" y="1687146"/>
                      </a:lnTo>
                      <a:cubicBezTo>
                        <a:pt x="10900" y="1811864"/>
                        <a:pt x="113474" y="1912955"/>
                        <a:pt x="240137" y="1912955"/>
                      </a:cubicBezTo>
                      <a:lnTo>
                        <a:pt x="10580307" y="1912955"/>
                      </a:lnTo>
                      <a:cubicBezTo>
                        <a:pt x="10706970" y="1912955"/>
                        <a:pt x="10809543" y="1811864"/>
                        <a:pt x="10809543" y="1687146"/>
                      </a:cubicBezTo>
                      <a:lnTo>
                        <a:pt x="10809543" y="236597"/>
                      </a:lnTo>
                      <a:cubicBezTo>
                        <a:pt x="10809543" y="111879"/>
                        <a:pt x="10706860" y="10789"/>
                        <a:pt x="10580307" y="10789"/>
                      </a:cubicBezTo>
                      <a:lnTo>
                        <a:pt x="240137" y="10789"/>
                      </a:lnTo>
                      <a:lnTo>
                        <a:pt x="240137" y="5394"/>
                      </a:lnTo>
                      <a:lnTo>
                        <a:pt x="240137" y="10789"/>
                      </a:lnTo>
                      <a:cubicBezTo>
                        <a:pt x="113474" y="10789"/>
                        <a:pt x="10900" y="111879"/>
                        <a:pt x="10900" y="236597"/>
                      </a:cubicBezTo>
                      <a:close/>
                    </a:path>
                  </a:pathLst>
                </a:custGeom>
                <a:solidFill>
                  <a:srgbClr val="B7D5CA"/>
                </a:solidFill>
              </p:spPr>
            </p:sp>
          </p:grpSp>
          <p:sp>
            <p:nvSpPr>
              <p:cNvPr id="26" name="TextBox 26"/>
              <p:cNvSpPr txBox="1"/>
              <p:nvPr/>
            </p:nvSpPr>
            <p:spPr>
              <a:xfrm>
                <a:off x="3139044" y="4266684"/>
                <a:ext cx="2996966" cy="55706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l">
                  <a:lnSpc>
                    <a:spcPts val="4203"/>
                  </a:lnSpc>
                </a:pPr>
                <a:r>
                  <a:rPr lang="en-US" sz="3343" b="1" dirty="0">
                    <a:solidFill>
                      <a:srgbClr val="3A0085"/>
                    </a:solidFill>
                    <a:latin typeface="Poppins Semi-Bold"/>
                    <a:ea typeface="Poppins Semi-Bold"/>
                    <a:cs typeface="Poppins Semi-Bold"/>
                    <a:sym typeface="Poppins Semi-Bold"/>
                  </a:rPr>
                  <a:t>MRP: 10,000/-</a:t>
                </a:r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3399636" y="5684995"/>
                <a:ext cx="2475783" cy="55706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l">
                  <a:lnSpc>
                    <a:spcPts val="4203"/>
                  </a:lnSpc>
                </a:pPr>
                <a:r>
                  <a:rPr lang="en-US" sz="3343" b="1">
                    <a:solidFill>
                      <a:srgbClr val="3A0085"/>
                    </a:solidFill>
                    <a:latin typeface="Poppins Semi-Bold"/>
                    <a:ea typeface="Poppins Semi-Bold"/>
                    <a:cs typeface="Poppins Semi-Bold"/>
                    <a:sym typeface="Poppins Semi-Bold"/>
                  </a:rPr>
                  <a:t>DP: 6,750/-</a:t>
                </a:r>
              </a:p>
            </p:txBody>
          </p:sp>
        </p:grpSp>
      </p:grpSp>
      <p:grpSp>
        <p:nvGrpSpPr>
          <p:cNvPr id="2" name="Group 2"/>
          <p:cNvGrpSpPr/>
          <p:nvPr/>
        </p:nvGrpSpPr>
        <p:grpSpPr>
          <a:xfrm>
            <a:off x="1028700" y="804579"/>
            <a:ext cx="2221710" cy="914042"/>
            <a:chOff x="0" y="0"/>
            <a:chExt cx="2962280" cy="1218722"/>
          </a:xfrm>
        </p:grpSpPr>
        <p:sp>
          <p:nvSpPr>
            <p:cNvPr id="3" name="Freeform 3"/>
            <p:cNvSpPr/>
            <p:nvPr/>
          </p:nvSpPr>
          <p:spPr>
            <a:xfrm>
              <a:off x="0" y="916499"/>
              <a:ext cx="2962280" cy="302224"/>
            </a:xfrm>
            <a:custGeom>
              <a:avLst/>
              <a:gdLst/>
              <a:ahLst/>
              <a:cxnLst/>
              <a:rect l="l" t="t" r="r" b="b"/>
              <a:pathLst>
                <a:path w="2962280" h="302224">
                  <a:moveTo>
                    <a:pt x="0" y="0"/>
                  </a:moveTo>
                  <a:lnTo>
                    <a:pt x="2962280" y="0"/>
                  </a:lnTo>
                  <a:lnTo>
                    <a:pt x="2962280" y="302223"/>
                  </a:lnTo>
                  <a:lnTo>
                    <a:pt x="0" y="3022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9980" b="-9980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928476" y="0"/>
              <a:ext cx="1105328" cy="918957"/>
            </a:xfrm>
            <a:custGeom>
              <a:avLst/>
              <a:gdLst/>
              <a:ahLst/>
              <a:cxnLst/>
              <a:rect l="l" t="t" r="r" b="b"/>
              <a:pathLst>
                <a:path w="1105328" h="918957">
                  <a:moveTo>
                    <a:pt x="0" y="0"/>
                  </a:moveTo>
                  <a:lnTo>
                    <a:pt x="1105328" y="0"/>
                  </a:lnTo>
                  <a:lnTo>
                    <a:pt x="1105328" y="918957"/>
                  </a:lnTo>
                  <a:lnTo>
                    <a:pt x="0" y="9189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9980" b="-9980"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3644145" y="732"/>
            <a:ext cx="5175244" cy="10287000"/>
            <a:chOff x="0" y="0"/>
            <a:chExt cx="3198876" cy="6358509"/>
          </a:xfrm>
        </p:grpSpPr>
        <p:sp>
          <p:nvSpPr>
            <p:cNvPr id="6" name="Freeform 6"/>
            <p:cNvSpPr/>
            <p:nvPr/>
          </p:nvSpPr>
          <p:spPr>
            <a:xfrm>
              <a:off x="3937" y="3937"/>
              <a:ext cx="3191129" cy="6350635"/>
            </a:xfrm>
            <a:custGeom>
              <a:avLst/>
              <a:gdLst/>
              <a:ahLst/>
              <a:cxnLst/>
              <a:rect l="l" t="t" r="r" b="b"/>
              <a:pathLst>
                <a:path w="3191129" h="6350635">
                  <a:moveTo>
                    <a:pt x="3175254" y="0"/>
                  </a:moveTo>
                  <a:cubicBezTo>
                    <a:pt x="1421638" y="0"/>
                    <a:pt x="0" y="1421638"/>
                    <a:pt x="0" y="3175254"/>
                  </a:cubicBezTo>
                  <a:cubicBezTo>
                    <a:pt x="0" y="4928870"/>
                    <a:pt x="1421638" y="6350635"/>
                    <a:pt x="3175381" y="6350635"/>
                  </a:cubicBezTo>
                  <a:lnTo>
                    <a:pt x="3191129" y="4412361"/>
                  </a:lnTo>
                  <a:cubicBezTo>
                    <a:pt x="2512822" y="4412361"/>
                    <a:pt x="1963039" y="3862578"/>
                    <a:pt x="1963039" y="3184271"/>
                  </a:cubicBezTo>
                  <a:cubicBezTo>
                    <a:pt x="1963039" y="2505964"/>
                    <a:pt x="2512822" y="1956181"/>
                    <a:pt x="3191129" y="1956181"/>
                  </a:cubicBezTo>
                  <a:lnTo>
                    <a:pt x="3175254" y="0"/>
                  </a:lnTo>
                  <a:close/>
                </a:path>
              </a:pathLst>
            </a:custGeom>
            <a:blipFill>
              <a:blip r:embed="rId4"/>
              <a:stretch>
                <a:fillRect l="-99350" r="-99350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3198749" cy="6358509"/>
            </a:xfrm>
            <a:custGeom>
              <a:avLst/>
              <a:gdLst/>
              <a:ahLst/>
              <a:cxnLst/>
              <a:rect l="l" t="t" r="r" b="b"/>
              <a:pathLst>
                <a:path w="3198749" h="6358509">
                  <a:moveTo>
                    <a:pt x="3183128" y="6358509"/>
                  </a:moveTo>
                  <a:lnTo>
                    <a:pt x="3179318" y="6358509"/>
                  </a:lnTo>
                  <a:cubicBezTo>
                    <a:pt x="2750185" y="6358509"/>
                    <a:pt x="2333752" y="6274435"/>
                    <a:pt x="1941830" y="6108700"/>
                  </a:cubicBezTo>
                  <a:cubicBezTo>
                    <a:pt x="1563243" y="5948553"/>
                    <a:pt x="1223264" y="5719318"/>
                    <a:pt x="931291" y="5427345"/>
                  </a:cubicBezTo>
                  <a:cubicBezTo>
                    <a:pt x="639318" y="5135372"/>
                    <a:pt x="410083" y="4795393"/>
                    <a:pt x="249936" y="4416806"/>
                  </a:cubicBezTo>
                  <a:cubicBezTo>
                    <a:pt x="84074" y="4024757"/>
                    <a:pt x="0" y="3608451"/>
                    <a:pt x="0" y="3179191"/>
                  </a:cubicBezTo>
                  <a:cubicBezTo>
                    <a:pt x="0" y="2749931"/>
                    <a:pt x="84074" y="2333625"/>
                    <a:pt x="249809" y="1941703"/>
                  </a:cubicBezTo>
                  <a:cubicBezTo>
                    <a:pt x="409956" y="1563116"/>
                    <a:pt x="639191" y="1223137"/>
                    <a:pt x="931164" y="931164"/>
                  </a:cubicBezTo>
                  <a:cubicBezTo>
                    <a:pt x="1223137" y="639191"/>
                    <a:pt x="1563116" y="409956"/>
                    <a:pt x="1941703" y="249809"/>
                  </a:cubicBezTo>
                  <a:cubicBezTo>
                    <a:pt x="2333625" y="84074"/>
                    <a:pt x="2750058" y="0"/>
                    <a:pt x="3179191" y="0"/>
                  </a:cubicBezTo>
                  <a:lnTo>
                    <a:pt x="3183001" y="0"/>
                  </a:lnTo>
                  <a:lnTo>
                    <a:pt x="3183001" y="3810"/>
                  </a:lnTo>
                  <a:lnTo>
                    <a:pt x="3198749" y="1964055"/>
                  </a:lnTo>
                  <a:lnTo>
                    <a:pt x="3194812" y="1964055"/>
                  </a:lnTo>
                  <a:cubicBezTo>
                    <a:pt x="2867787" y="1964055"/>
                    <a:pt x="2560320" y="2091436"/>
                    <a:pt x="2329180" y="2322576"/>
                  </a:cubicBezTo>
                  <a:cubicBezTo>
                    <a:pt x="2097913" y="2553843"/>
                    <a:pt x="1970659" y="2861183"/>
                    <a:pt x="1970659" y="3188208"/>
                  </a:cubicBezTo>
                  <a:cubicBezTo>
                    <a:pt x="1970659" y="3515233"/>
                    <a:pt x="2098040" y="3822700"/>
                    <a:pt x="2329180" y="4053840"/>
                  </a:cubicBezTo>
                  <a:cubicBezTo>
                    <a:pt x="2560447" y="4285107"/>
                    <a:pt x="2867787" y="4412361"/>
                    <a:pt x="3194812" y="4412361"/>
                  </a:cubicBezTo>
                  <a:lnTo>
                    <a:pt x="3198749" y="4412361"/>
                  </a:lnTo>
                  <a:lnTo>
                    <a:pt x="3198749" y="4416298"/>
                  </a:lnTo>
                  <a:lnTo>
                    <a:pt x="3183128" y="6358509"/>
                  </a:lnTo>
                  <a:close/>
                  <a:moveTo>
                    <a:pt x="3175381" y="7747"/>
                  </a:moveTo>
                  <a:cubicBezTo>
                    <a:pt x="2748534" y="8255"/>
                    <a:pt x="2334514" y="92075"/>
                    <a:pt x="1944751" y="256921"/>
                  </a:cubicBezTo>
                  <a:cubicBezTo>
                    <a:pt x="1567053" y="416687"/>
                    <a:pt x="1227963" y="645287"/>
                    <a:pt x="936625" y="936625"/>
                  </a:cubicBezTo>
                  <a:cubicBezTo>
                    <a:pt x="645414" y="1227836"/>
                    <a:pt x="416687" y="1567053"/>
                    <a:pt x="256921" y="1944751"/>
                  </a:cubicBezTo>
                  <a:cubicBezTo>
                    <a:pt x="91567" y="2335784"/>
                    <a:pt x="7747" y="2751074"/>
                    <a:pt x="7747" y="3179191"/>
                  </a:cubicBezTo>
                  <a:cubicBezTo>
                    <a:pt x="7747" y="3607308"/>
                    <a:pt x="91567" y="4022725"/>
                    <a:pt x="256921" y="4413631"/>
                  </a:cubicBezTo>
                  <a:cubicBezTo>
                    <a:pt x="416687" y="4791329"/>
                    <a:pt x="645287" y="5130419"/>
                    <a:pt x="936625" y="5421757"/>
                  </a:cubicBezTo>
                  <a:cubicBezTo>
                    <a:pt x="1227836" y="5712968"/>
                    <a:pt x="1567053" y="5941695"/>
                    <a:pt x="1944751" y="6101461"/>
                  </a:cubicBezTo>
                  <a:cubicBezTo>
                    <a:pt x="2334514" y="6266307"/>
                    <a:pt x="2748534" y="6350127"/>
                    <a:pt x="3175381" y="6350635"/>
                  </a:cubicBezTo>
                  <a:lnTo>
                    <a:pt x="3191129" y="4420108"/>
                  </a:lnTo>
                  <a:cubicBezTo>
                    <a:pt x="2863469" y="4419092"/>
                    <a:pt x="2555621" y="4291076"/>
                    <a:pt x="2323846" y="4059301"/>
                  </a:cubicBezTo>
                  <a:cubicBezTo>
                    <a:pt x="2091182" y="3826637"/>
                    <a:pt x="1963039" y="3517265"/>
                    <a:pt x="1963039" y="3188208"/>
                  </a:cubicBezTo>
                  <a:cubicBezTo>
                    <a:pt x="1963039" y="2859151"/>
                    <a:pt x="2091182" y="2549779"/>
                    <a:pt x="2323846" y="2317115"/>
                  </a:cubicBezTo>
                  <a:cubicBezTo>
                    <a:pt x="2555621" y="2085340"/>
                    <a:pt x="2863469" y="1957324"/>
                    <a:pt x="3191129" y="1956308"/>
                  </a:cubicBezTo>
                  <a:lnTo>
                    <a:pt x="3175381" y="7747"/>
                  </a:lnTo>
                  <a:close/>
                </a:path>
              </a:pathLst>
            </a:custGeom>
            <a:solidFill>
              <a:srgbClr val="FCFFEE"/>
            </a:solidFill>
          </p:spPr>
        </p:sp>
      </p:grpSp>
      <p:sp>
        <p:nvSpPr>
          <p:cNvPr id="17" name="Freeform 17"/>
          <p:cNvSpPr/>
          <p:nvPr/>
        </p:nvSpPr>
        <p:spPr>
          <a:xfrm>
            <a:off x="16482192" y="804579"/>
            <a:ext cx="777108" cy="777108"/>
          </a:xfrm>
          <a:custGeom>
            <a:avLst/>
            <a:gdLst/>
            <a:ahLst/>
            <a:cxnLst/>
            <a:rect l="l" t="t" r="r" b="b"/>
            <a:pathLst>
              <a:path w="777108" h="777108">
                <a:moveTo>
                  <a:pt x="0" y="0"/>
                </a:moveTo>
                <a:lnTo>
                  <a:pt x="777108" y="0"/>
                </a:lnTo>
                <a:lnTo>
                  <a:pt x="777108" y="777108"/>
                </a:lnTo>
                <a:lnTo>
                  <a:pt x="0" y="7771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7423376" y="3100160"/>
            <a:ext cx="10592053" cy="7061369"/>
          </a:xfrm>
          <a:custGeom>
            <a:avLst/>
            <a:gdLst/>
            <a:ahLst/>
            <a:cxnLst/>
            <a:rect l="l" t="t" r="r" b="b"/>
            <a:pathLst>
              <a:path w="10592053" h="7061369">
                <a:moveTo>
                  <a:pt x="0" y="0"/>
                </a:moveTo>
                <a:lnTo>
                  <a:pt x="10592053" y="0"/>
                </a:lnTo>
                <a:lnTo>
                  <a:pt x="10592053" y="7061368"/>
                </a:lnTo>
                <a:lnTo>
                  <a:pt x="0" y="70613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4596153" y="9543306"/>
            <a:ext cx="3023675" cy="306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>
                <a:solidFill>
                  <a:srgbClr val="3A0085"/>
                </a:solidFill>
                <a:latin typeface="Aileron Bold"/>
                <a:ea typeface="Aileron Bold"/>
                <a:cs typeface="Aileron Bold"/>
                <a:sym typeface="Aileron Bold"/>
              </a:rPr>
              <a:t>www.mywealthinfinity.com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BB7F8E-CFDA-4F2D-94A0-E7A17807C562}"/>
              </a:ext>
            </a:extLst>
          </p:cNvPr>
          <p:cNvGrpSpPr/>
          <p:nvPr/>
        </p:nvGrpSpPr>
        <p:grpSpPr>
          <a:xfrm>
            <a:off x="1028700" y="8406337"/>
            <a:ext cx="6394676" cy="998818"/>
            <a:chOff x="1028700" y="8406337"/>
            <a:chExt cx="6394676" cy="998818"/>
          </a:xfrm>
        </p:grpSpPr>
        <p:sp>
          <p:nvSpPr>
            <p:cNvPr id="21" name="TextBox 21"/>
            <p:cNvSpPr txBox="1"/>
            <p:nvPr/>
          </p:nvSpPr>
          <p:spPr>
            <a:xfrm>
              <a:off x="1028700" y="8917958"/>
              <a:ext cx="6394676" cy="4871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19886" lvl="1" indent="-209943" algn="l">
                <a:lnSpc>
                  <a:spcPts val="3854"/>
                </a:lnSpc>
                <a:buFont typeface="Arial"/>
                <a:buChar char="•"/>
              </a:pPr>
              <a:r>
                <a:rPr lang="en-US" sz="2784" b="1">
                  <a:solidFill>
                    <a:srgbClr val="3A0085"/>
                  </a:solidFill>
                  <a:latin typeface="Arimo Bold"/>
                  <a:ea typeface="Arimo Bold"/>
                  <a:cs typeface="Arimo Bold"/>
                  <a:sym typeface="Arimo Bold"/>
                </a:rPr>
                <a:t>HealthSaver '30 shots: </a:t>
              </a:r>
              <a:r>
                <a:rPr lang="en-US" sz="2784">
                  <a:solidFill>
                    <a:srgbClr val="3A0085"/>
                  </a:solidFill>
                  <a:latin typeface="Arimo"/>
                  <a:ea typeface="Arimo"/>
                  <a:cs typeface="Arimo"/>
                  <a:sym typeface="Arimo"/>
                </a:rPr>
                <a:t>2 Boxes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028700" y="8406337"/>
              <a:ext cx="4420039" cy="4886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55"/>
                </a:lnSpc>
              </a:pPr>
              <a:r>
                <a:rPr lang="en-US" sz="3148" b="1" dirty="0" err="1">
                  <a:solidFill>
                    <a:srgbClr val="1A4F03"/>
                  </a:solidFill>
                  <a:latin typeface="Noto Serif Bold"/>
                  <a:ea typeface="Noto Serif Bold"/>
                  <a:cs typeface="Noto Serif Bold"/>
                  <a:sym typeface="Noto Serif Bold"/>
                </a:rPr>
                <a:t>HealthBoost</a:t>
              </a:r>
              <a:r>
                <a:rPr lang="en-US" sz="3148" b="1" dirty="0">
                  <a:solidFill>
                    <a:srgbClr val="1A4F03"/>
                  </a:solidFill>
                  <a:latin typeface="Noto Serif Bold"/>
                  <a:ea typeface="Noto Serif Bold"/>
                  <a:cs typeface="Noto Serif Bold"/>
                  <a:sym typeface="Noto Serif Bold"/>
                </a:rPr>
                <a:t>: Option 3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028700" y="2272097"/>
            <a:ext cx="7876693" cy="1656126"/>
            <a:chOff x="0" y="0"/>
            <a:chExt cx="10502257" cy="2208169"/>
          </a:xfrm>
        </p:grpSpPr>
        <p:sp>
          <p:nvSpPr>
            <p:cNvPr id="24" name="TextBox 24"/>
            <p:cNvSpPr txBox="1"/>
            <p:nvPr/>
          </p:nvSpPr>
          <p:spPr>
            <a:xfrm>
              <a:off x="0" y="645136"/>
              <a:ext cx="10502257" cy="15630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7886"/>
                </a:lnSpc>
              </a:pPr>
              <a:r>
                <a:rPr lang="en-US" sz="8389" b="1">
                  <a:solidFill>
                    <a:srgbClr val="2C4622"/>
                  </a:solidFill>
                  <a:latin typeface="Poppins Ultra-Bold"/>
                  <a:ea typeface="Poppins Ultra-Bold"/>
                  <a:cs typeface="Poppins Ultra-Bold"/>
                  <a:sym typeface="Poppins Ultra-Bold"/>
                </a:rPr>
                <a:t>HEALTHBOOST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66675"/>
              <a:ext cx="8087652" cy="6864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95"/>
                </a:lnSpc>
              </a:pPr>
              <a:r>
                <a:rPr lang="en-US" sz="3718" dirty="0">
                  <a:solidFill>
                    <a:srgbClr val="2C4622"/>
                  </a:solidFill>
                  <a:latin typeface="Poppins"/>
                  <a:ea typeface="Poppins"/>
                  <a:cs typeface="Poppins"/>
                  <a:sym typeface="Poppins"/>
                </a:rPr>
                <a:t>Unlock Your Potential with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76FF554B-E535-42CE-8B13-2DB0CC5073E9}"/>
              </a:ext>
            </a:extLst>
          </p:cNvPr>
          <p:cNvGrpSpPr/>
          <p:nvPr/>
        </p:nvGrpSpPr>
        <p:grpSpPr>
          <a:xfrm>
            <a:off x="1005614" y="2117906"/>
            <a:ext cx="7249810" cy="4127760"/>
            <a:chOff x="1005614" y="2117906"/>
            <a:chExt cx="7249810" cy="4127760"/>
          </a:xfrm>
        </p:grpSpPr>
        <p:grpSp>
          <p:nvGrpSpPr>
            <p:cNvPr id="12" name="Group 12"/>
            <p:cNvGrpSpPr/>
            <p:nvPr/>
          </p:nvGrpSpPr>
          <p:grpSpPr>
            <a:xfrm>
              <a:off x="1005614" y="4956718"/>
              <a:ext cx="7249810" cy="1288948"/>
              <a:chOff x="0" y="0"/>
              <a:chExt cx="10820400" cy="1923765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5450" y="5394"/>
                <a:ext cx="10809544" cy="1912955"/>
              </a:xfrm>
              <a:custGeom>
                <a:avLst/>
                <a:gdLst/>
                <a:ahLst/>
                <a:cxnLst/>
                <a:rect l="l" t="t" r="r" b="b"/>
                <a:pathLst>
                  <a:path w="10809544" h="1912955">
                    <a:moveTo>
                      <a:pt x="0" y="231203"/>
                    </a:moveTo>
                    <a:cubicBezTo>
                      <a:pt x="0" y="103572"/>
                      <a:pt x="105081" y="0"/>
                      <a:pt x="234687" y="0"/>
                    </a:cubicBezTo>
                    <a:lnTo>
                      <a:pt x="10574857" y="0"/>
                    </a:lnTo>
                    <a:cubicBezTo>
                      <a:pt x="10704463" y="0"/>
                      <a:pt x="10809544" y="103572"/>
                      <a:pt x="10809544" y="231203"/>
                    </a:cubicBezTo>
                    <a:lnTo>
                      <a:pt x="10809544" y="1681752"/>
                    </a:lnTo>
                    <a:cubicBezTo>
                      <a:pt x="10809544" y="1809491"/>
                      <a:pt x="10704463" y="1912955"/>
                      <a:pt x="10574857" y="1912955"/>
                    </a:cubicBezTo>
                    <a:lnTo>
                      <a:pt x="234687" y="1912955"/>
                    </a:lnTo>
                    <a:cubicBezTo>
                      <a:pt x="105081" y="1912955"/>
                      <a:pt x="0" y="1809491"/>
                      <a:pt x="0" y="1681752"/>
                    </a:cubicBezTo>
                    <a:close/>
                  </a:path>
                </a:pathLst>
              </a:custGeom>
              <a:solidFill>
                <a:srgbClr val="D1EFE4"/>
              </a:solid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0" y="0"/>
                <a:ext cx="10820451" cy="1923743"/>
              </a:xfrm>
              <a:custGeom>
                <a:avLst/>
                <a:gdLst/>
                <a:ahLst/>
                <a:cxnLst/>
                <a:rect l="l" t="t" r="r" b="b"/>
                <a:pathLst>
                  <a:path w="10820451" h="1923743">
                    <a:moveTo>
                      <a:pt x="0" y="236597"/>
                    </a:moveTo>
                    <a:cubicBezTo>
                      <a:pt x="0" y="105946"/>
                      <a:pt x="107587" y="0"/>
                      <a:pt x="240137" y="0"/>
                    </a:cubicBezTo>
                    <a:lnTo>
                      <a:pt x="10580307" y="0"/>
                    </a:lnTo>
                    <a:lnTo>
                      <a:pt x="10580307" y="5394"/>
                    </a:lnTo>
                    <a:lnTo>
                      <a:pt x="10580307" y="0"/>
                    </a:lnTo>
                    <a:cubicBezTo>
                      <a:pt x="10712965" y="0"/>
                      <a:pt x="10820451" y="105946"/>
                      <a:pt x="10820451" y="236597"/>
                    </a:cubicBezTo>
                    <a:lnTo>
                      <a:pt x="10814994" y="236597"/>
                    </a:lnTo>
                    <a:lnTo>
                      <a:pt x="10820451" y="236597"/>
                    </a:lnTo>
                    <a:lnTo>
                      <a:pt x="10820451" y="1687146"/>
                    </a:lnTo>
                    <a:lnTo>
                      <a:pt x="10814994" y="1687146"/>
                    </a:lnTo>
                    <a:lnTo>
                      <a:pt x="10820451" y="1687146"/>
                    </a:lnTo>
                    <a:cubicBezTo>
                      <a:pt x="10820451" y="1817798"/>
                      <a:pt x="10712856" y="1923743"/>
                      <a:pt x="10580307" y="1923743"/>
                    </a:cubicBezTo>
                    <a:lnTo>
                      <a:pt x="10580307" y="1918349"/>
                    </a:lnTo>
                    <a:lnTo>
                      <a:pt x="10580307" y="1923743"/>
                    </a:lnTo>
                    <a:lnTo>
                      <a:pt x="240137" y="1923743"/>
                    </a:lnTo>
                    <a:lnTo>
                      <a:pt x="240137" y="1918349"/>
                    </a:lnTo>
                    <a:lnTo>
                      <a:pt x="240137" y="1923743"/>
                    </a:lnTo>
                    <a:cubicBezTo>
                      <a:pt x="107587" y="1923743"/>
                      <a:pt x="0" y="1817906"/>
                      <a:pt x="0" y="1687146"/>
                    </a:cubicBezTo>
                    <a:lnTo>
                      <a:pt x="0" y="236597"/>
                    </a:lnTo>
                    <a:lnTo>
                      <a:pt x="5450" y="236597"/>
                    </a:lnTo>
                    <a:lnTo>
                      <a:pt x="0" y="236597"/>
                    </a:lnTo>
                    <a:moveTo>
                      <a:pt x="10900" y="236597"/>
                    </a:moveTo>
                    <a:lnTo>
                      <a:pt x="10900" y="1687146"/>
                    </a:lnTo>
                    <a:lnTo>
                      <a:pt x="5450" y="1687146"/>
                    </a:lnTo>
                    <a:lnTo>
                      <a:pt x="10900" y="1687146"/>
                    </a:lnTo>
                    <a:cubicBezTo>
                      <a:pt x="10900" y="1811864"/>
                      <a:pt x="113474" y="1912955"/>
                      <a:pt x="240137" y="1912955"/>
                    </a:cubicBezTo>
                    <a:lnTo>
                      <a:pt x="10580307" y="1912955"/>
                    </a:lnTo>
                    <a:cubicBezTo>
                      <a:pt x="10706970" y="1912955"/>
                      <a:pt x="10809543" y="1811864"/>
                      <a:pt x="10809543" y="1687146"/>
                    </a:cubicBezTo>
                    <a:lnTo>
                      <a:pt x="10809543" y="236597"/>
                    </a:lnTo>
                    <a:cubicBezTo>
                      <a:pt x="10809543" y="111879"/>
                      <a:pt x="10706860" y="10789"/>
                      <a:pt x="10580307" y="10789"/>
                    </a:cubicBezTo>
                    <a:lnTo>
                      <a:pt x="240137" y="10789"/>
                    </a:lnTo>
                    <a:lnTo>
                      <a:pt x="240137" y="5394"/>
                    </a:lnTo>
                    <a:lnTo>
                      <a:pt x="240137" y="10789"/>
                    </a:lnTo>
                    <a:cubicBezTo>
                      <a:pt x="113474" y="10789"/>
                      <a:pt x="10900" y="111879"/>
                      <a:pt x="10900" y="236597"/>
                    </a:cubicBezTo>
                    <a:close/>
                  </a:path>
                </a:pathLst>
              </a:custGeom>
              <a:solidFill>
                <a:srgbClr val="B7D5CA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3823100" y="5251038"/>
              <a:ext cx="1510900" cy="5239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203"/>
                </a:lnSpc>
              </a:pPr>
              <a:r>
                <a:rPr lang="en-US" sz="3343" b="1" dirty="0">
                  <a:solidFill>
                    <a:srgbClr val="3A0085"/>
                  </a:solidFill>
                  <a:latin typeface="Poppins Semi-Bold"/>
                  <a:ea typeface="Poppins Semi-Bold"/>
                  <a:cs typeface="Poppins Semi-Bold"/>
                  <a:sym typeface="Poppins Semi-Bold"/>
                </a:rPr>
                <a:t>PV: 50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768C506-FBE1-4B08-97BC-03217F14E3AF}"/>
                </a:ext>
              </a:extLst>
            </p:cNvPr>
            <p:cNvGrpSpPr/>
            <p:nvPr/>
          </p:nvGrpSpPr>
          <p:grpSpPr>
            <a:xfrm>
              <a:off x="1005614" y="2117906"/>
              <a:ext cx="7249810" cy="2708350"/>
              <a:chOff x="1005614" y="2117906"/>
              <a:chExt cx="7249810" cy="2708350"/>
            </a:xfrm>
          </p:grpSpPr>
          <p:grpSp>
            <p:nvGrpSpPr>
              <p:cNvPr id="6" name="Group 6"/>
              <p:cNvGrpSpPr/>
              <p:nvPr/>
            </p:nvGrpSpPr>
            <p:grpSpPr>
              <a:xfrm>
                <a:off x="1005614" y="2117906"/>
                <a:ext cx="7249810" cy="1288948"/>
                <a:chOff x="0" y="0"/>
                <a:chExt cx="10820400" cy="1923765"/>
              </a:xfrm>
            </p:grpSpPr>
            <p:sp>
              <p:nvSpPr>
                <p:cNvPr id="7" name="Freeform 7"/>
                <p:cNvSpPr/>
                <p:nvPr/>
              </p:nvSpPr>
              <p:spPr>
                <a:xfrm>
                  <a:off x="5450" y="5394"/>
                  <a:ext cx="10809544" cy="19129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09544" h="1912955">
                      <a:moveTo>
                        <a:pt x="0" y="231203"/>
                      </a:moveTo>
                      <a:cubicBezTo>
                        <a:pt x="0" y="103572"/>
                        <a:pt x="105081" y="0"/>
                        <a:pt x="234687" y="0"/>
                      </a:cubicBezTo>
                      <a:lnTo>
                        <a:pt x="10574857" y="0"/>
                      </a:lnTo>
                      <a:cubicBezTo>
                        <a:pt x="10704463" y="0"/>
                        <a:pt x="10809544" y="103572"/>
                        <a:pt x="10809544" y="231203"/>
                      </a:cubicBezTo>
                      <a:lnTo>
                        <a:pt x="10809544" y="1681752"/>
                      </a:lnTo>
                      <a:cubicBezTo>
                        <a:pt x="10809544" y="1809491"/>
                        <a:pt x="10704463" y="1912955"/>
                        <a:pt x="10574857" y="1912955"/>
                      </a:cubicBezTo>
                      <a:lnTo>
                        <a:pt x="234687" y="1912955"/>
                      </a:lnTo>
                      <a:cubicBezTo>
                        <a:pt x="105081" y="1912955"/>
                        <a:pt x="0" y="1809491"/>
                        <a:pt x="0" y="1681752"/>
                      </a:cubicBezTo>
                      <a:close/>
                    </a:path>
                  </a:pathLst>
                </a:custGeom>
                <a:solidFill>
                  <a:srgbClr val="D1EFE4"/>
                </a:solidFill>
              </p:spPr>
            </p:sp>
            <p:sp>
              <p:nvSpPr>
                <p:cNvPr id="8" name="Freeform 8"/>
                <p:cNvSpPr/>
                <p:nvPr/>
              </p:nvSpPr>
              <p:spPr>
                <a:xfrm>
                  <a:off x="0" y="0"/>
                  <a:ext cx="10820451" cy="19237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20451" h="1923743">
                      <a:moveTo>
                        <a:pt x="0" y="236597"/>
                      </a:moveTo>
                      <a:cubicBezTo>
                        <a:pt x="0" y="105946"/>
                        <a:pt x="107587" y="0"/>
                        <a:pt x="240137" y="0"/>
                      </a:cubicBezTo>
                      <a:lnTo>
                        <a:pt x="10580307" y="0"/>
                      </a:lnTo>
                      <a:lnTo>
                        <a:pt x="10580307" y="5394"/>
                      </a:lnTo>
                      <a:lnTo>
                        <a:pt x="10580307" y="0"/>
                      </a:lnTo>
                      <a:cubicBezTo>
                        <a:pt x="10712965" y="0"/>
                        <a:pt x="10820451" y="105946"/>
                        <a:pt x="10820451" y="236597"/>
                      </a:cubicBezTo>
                      <a:lnTo>
                        <a:pt x="10814994" y="236597"/>
                      </a:lnTo>
                      <a:lnTo>
                        <a:pt x="10820451" y="236597"/>
                      </a:lnTo>
                      <a:lnTo>
                        <a:pt x="10820451" y="1687146"/>
                      </a:lnTo>
                      <a:lnTo>
                        <a:pt x="10814994" y="1687146"/>
                      </a:lnTo>
                      <a:lnTo>
                        <a:pt x="10820451" y="1687146"/>
                      </a:lnTo>
                      <a:cubicBezTo>
                        <a:pt x="10820451" y="1817798"/>
                        <a:pt x="10712856" y="1923743"/>
                        <a:pt x="10580307" y="1923743"/>
                      </a:cubicBezTo>
                      <a:lnTo>
                        <a:pt x="10580307" y="1918349"/>
                      </a:lnTo>
                      <a:lnTo>
                        <a:pt x="10580307" y="1923743"/>
                      </a:lnTo>
                      <a:lnTo>
                        <a:pt x="240137" y="1923743"/>
                      </a:lnTo>
                      <a:lnTo>
                        <a:pt x="240137" y="1918349"/>
                      </a:lnTo>
                      <a:lnTo>
                        <a:pt x="240137" y="1923743"/>
                      </a:lnTo>
                      <a:cubicBezTo>
                        <a:pt x="107587" y="1923743"/>
                        <a:pt x="0" y="1817906"/>
                        <a:pt x="0" y="1687146"/>
                      </a:cubicBezTo>
                      <a:lnTo>
                        <a:pt x="0" y="236597"/>
                      </a:lnTo>
                      <a:lnTo>
                        <a:pt x="5450" y="236597"/>
                      </a:lnTo>
                      <a:lnTo>
                        <a:pt x="0" y="236597"/>
                      </a:lnTo>
                      <a:moveTo>
                        <a:pt x="10900" y="236597"/>
                      </a:moveTo>
                      <a:lnTo>
                        <a:pt x="10900" y="1687146"/>
                      </a:lnTo>
                      <a:lnTo>
                        <a:pt x="5450" y="1687146"/>
                      </a:lnTo>
                      <a:lnTo>
                        <a:pt x="10900" y="1687146"/>
                      </a:lnTo>
                      <a:cubicBezTo>
                        <a:pt x="10900" y="1811864"/>
                        <a:pt x="113474" y="1912955"/>
                        <a:pt x="240137" y="1912955"/>
                      </a:cubicBezTo>
                      <a:lnTo>
                        <a:pt x="10580307" y="1912955"/>
                      </a:lnTo>
                      <a:cubicBezTo>
                        <a:pt x="10706970" y="1912955"/>
                        <a:pt x="10809543" y="1811864"/>
                        <a:pt x="10809543" y="1687146"/>
                      </a:cubicBezTo>
                      <a:lnTo>
                        <a:pt x="10809543" y="236597"/>
                      </a:lnTo>
                      <a:cubicBezTo>
                        <a:pt x="10809543" y="111879"/>
                        <a:pt x="10706860" y="10789"/>
                        <a:pt x="10580307" y="10789"/>
                      </a:cubicBezTo>
                      <a:lnTo>
                        <a:pt x="240137" y="10789"/>
                      </a:lnTo>
                      <a:lnTo>
                        <a:pt x="240137" y="5394"/>
                      </a:lnTo>
                      <a:lnTo>
                        <a:pt x="240137" y="10789"/>
                      </a:lnTo>
                      <a:cubicBezTo>
                        <a:pt x="113474" y="10789"/>
                        <a:pt x="10900" y="111879"/>
                        <a:pt x="10900" y="236597"/>
                      </a:cubicBezTo>
                      <a:close/>
                    </a:path>
                  </a:pathLst>
                </a:custGeom>
                <a:solidFill>
                  <a:srgbClr val="B7D5CA"/>
                </a:solidFill>
              </p:spPr>
            </p:sp>
          </p:grpSp>
          <p:grpSp>
            <p:nvGrpSpPr>
              <p:cNvPr id="9" name="Group 9"/>
              <p:cNvGrpSpPr/>
              <p:nvPr/>
            </p:nvGrpSpPr>
            <p:grpSpPr>
              <a:xfrm>
                <a:off x="1005614" y="3537308"/>
                <a:ext cx="7249810" cy="1288948"/>
                <a:chOff x="0" y="0"/>
                <a:chExt cx="10820400" cy="1923765"/>
              </a:xfrm>
            </p:grpSpPr>
            <p:sp>
              <p:nvSpPr>
                <p:cNvPr id="10" name="Freeform 10"/>
                <p:cNvSpPr/>
                <p:nvPr/>
              </p:nvSpPr>
              <p:spPr>
                <a:xfrm>
                  <a:off x="5450" y="5394"/>
                  <a:ext cx="10809544" cy="19129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09544" h="1912955">
                      <a:moveTo>
                        <a:pt x="0" y="231203"/>
                      </a:moveTo>
                      <a:cubicBezTo>
                        <a:pt x="0" y="103572"/>
                        <a:pt x="105081" y="0"/>
                        <a:pt x="234687" y="0"/>
                      </a:cubicBezTo>
                      <a:lnTo>
                        <a:pt x="10574857" y="0"/>
                      </a:lnTo>
                      <a:cubicBezTo>
                        <a:pt x="10704463" y="0"/>
                        <a:pt x="10809544" y="103572"/>
                        <a:pt x="10809544" y="231203"/>
                      </a:cubicBezTo>
                      <a:lnTo>
                        <a:pt x="10809544" y="1681752"/>
                      </a:lnTo>
                      <a:cubicBezTo>
                        <a:pt x="10809544" y="1809491"/>
                        <a:pt x="10704463" y="1912955"/>
                        <a:pt x="10574857" y="1912955"/>
                      </a:cubicBezTo>
                      <a:lnTo>
                        <a:pt x="234687" y="1912955"/>
                      </a:lnTo>
                      <a:cubicBezTo>
                        <a:pt x="105081" y="1912955"/>
                        <a:pt x="0" y="1809491"/>
                        <a:pt x="0" y="1681752"/>
                      </a:cubicBezTo>
                      <a:close/>
                    </a:path>
                  </a:pathLst>
                </a:custGeom>
                <a:solidFill>
                  <a:srgbClr val="D1EFE4"/>
                </a:solidFill>
              </p:spPr>
            </p:sp>
            <p:sp>
              <p:nvSpPr>
                <p:cNvPr id="11" name="Freeform 11"/>
                <p:cNvSpPr/>
                <p:nvPr/>
              </p:nvSpPr>
              <p:spPr>
                <a:xfrm>
                  <a:off x="0" y="0"/>
                  <a:ext cx="10820451" cy="19237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20451" h="1923743">
                      <a:moveTo>
                        <a:pt x="0" y="236597"/>
                      </a:moveTo>
                      <a:cubicBezTo>
                        <a:pt x="0" y="105946"/>
                        <a:pt x="107587" y="0"/>
                        <a:pt x="240137" y="0"/>
                      </a:cubicBezTo>
                      <a:lnTo>
                        <a:pt x="10580307" y="0"/>
                      </a:lnTo>
                      <a:lnTo>
                        <a:pt x="10580307" y="5394"/>
                      </a:lnTo>
                      <a:lnTo>
                        <a:pt x="10580307" y="0"/>
                      </a:lnTo>
                      <a:cubicBezTo>
                        <a:pt x="10712965" y="0"/>
                        <a:pt x="10820451" y="105946"/>
                        <a:pt x="10820451" y="236597"/>
                      </a:cubicBezTo>
                      <a:lnTo>
                        <a:pt x="10814994" y="236597"/>
                      </a:lnTo>
                      <a:lnTo>
                        <a:pt x="10820451" y="236597"/>
                      </a:lnTo>
                      <a:lnTo>
                        <a:pt x="10820451" y="1687146"/>
                      </a:lnTo>
                      <a:lnTo>
                        <a:pt x="10814994" y="1687146"/>
                      </a:lnTo>
                      <a:lnTo>
                        <a:pt x="10820451" y="1687146"/>
                      </a:lnTo>
                      <a:cubicBezTo>
                        <a:pt x="10820451" y="1817798"/>
                        <a:pt x="10712856" y="1923743"/>
                        <a:pt x="10580307" y="1923743"/>
                      </a:cubicBezTo>
                      <a:lnTo>
                        <a:pt x="10580307" y="1918349"/>
                      </a:lnTo>
                      <a:lnTo>
                        <a:pt x="10580307" y="1923743"/>
                      </a:lnTo>
                      <a:lnTo>
                        <a:pt x="240137" y="1923743"/>
                      </a:lnTo>
                      <a:lnTo>
                        <a:pt x="240137" y="1918349"/>
                      </a:lnTo>
                      <a:lnTo>
                        <a:pt x="240137" y="1923743"/>
                      </a:lnTo>
                      <a:cubicBezTo>
                        <a:pt x="107587" y="1923743"/>
                        <a:pt x="0" y="1817906"/>
                        <a:pt x="0" y="1687146"/>
                      </a:cubicBezTo>
                      <a:lnTo>
                        <a:pt x="0" y="236597"/>
                      </a:lnTo>
                      <a:lnTo>
                        <a:pt x="5450" y="236597"/>
                      </a:lnTo>
                      <a:lnTo>
                        <a:pt x="0" y="236597"/>
                      </a:lnTo>
                      <a:moveTo>
                        <a:pt x="10900" y="236597"/>
                      </a:moveTo>
                      <a:lnTo>
                        <a:pt x="10900" y="1687146"/>
                      </a:lnTo>
                      <a:lnTo>
                        <a:pt x="5450" y="1687146"/>
                      </a:lnTo>
                      <a:lnTo>
                        <a:pt x="10900" y="1687146"/>
                      </a:lnTo>
                      <a:cubicBezTo>
                        <a:pt x="10900" y="1811864"/>
                        <a:pt x="113474" y="1912955"/>
                        <a:pt x="240137" y="1912955"/>
                      </a:cubicBezTo>
                      <a:lnTo>
                        <a:pt x="10580307" y="1912955"/>
                      </a:lnTo>
                      <a:cubicBezTo>
                        <a:pt x="10706970" y="1912955"/>
                        <a:pt x="10809543" y="1811864"/>
                        <a:pt x="10809543" y="1687146"/>
                      </a:cubicBezTo>
                      <a:lnTo>
                        <a:pt x="10809543" y="236597"/>
                      </a:lnTo>
                      <a:cubicBezTo>
                        <a:pt x="10809543" y="111879"/>
                        <a:pt x="10706860" y="10789"/>
                        <a:pt x="10580307" y="10789"/>
                      </a:cubicBezTo>
                      <a:lnTo>
                        <a:pt x="240137" y="10789"/>
                      </a:lnTo>
                      <a:lnTo>
                        <a:pt x="240137" y="5394"/>
                      </a:lnTo>
                      <a:lnTo>
                        <a:pt x="240137" y="10789"/>
                      </a:lnTo>
                      <a:cubicBezTo>
                        <a:pt x="113474" y="10789"/>
                        <a:pt x="10900" y="111879"/>
                        <a:pt x="10900" y="236597"/>
                      </a:cubicBezTo>
                      <a:close/>
                    </a:path>
                  </a:pathLst>
                </a:custGeom>
                <a:solidFill>
                  <a:srgbClr val="B7D5CA"/>
                </a:solidFill>
              </p:spPr>
            </p:sp>
          </p:grpSp>
          <p:sp>
            <p:nvSpPr>
              <p:cNvPr id="24" name="TextBox 24"/>
              <p:cNvSpPr txBox="1"/>
              <p:nvPr/>
            </p:nvSpPr>
            <p:spPr>
              <a:xfrm>
                <a:off x="3103112" y="2456367"/>
                <a:ext cx="2996966" cy="55706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l">
                  <a:lnSpc>
                    <a:spcPts val="4203"/>
                  </a:lnSpc>
                </a:pPr>
                <a:r>
                  <a:rPr lang="en-US" sz="3343" b="1" dirty="0">
                    <a:solidFill>
                      <a:srgbClr val="3A0085"/>
                    </a:solidFill>
                    <a:latin typeface="Poppins Semi-Bold"/>
                    <a:ea typeface="Poppins Semi-Bold"/>
                    <a:cs typeface="Poppins Semi-Bold"/>
                    <a:sym typeface="Poppins Semi-Bold"/>
                  </a:rPr>
                  <a:t>MRP: 10,000/-</a:t>
                </a:r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3392627" y="3874677"/>
                <a:ext cx="2475783" cy="55706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l">
                  <a:lnSpc>
                    <a:spcPts val="4203"/>
                  </a:lnSpc>
                </a:pPr>
                <a:r>
                  <a:rPr lang="en-US" sz="3343" b="1">
                    <a:solidFill>
                      <a:srgbClr val="3A0085"/>
                    </a:solidFill>
                    <a:latin typeface="Poppins Semi-Bold"/>
                    <a:ea typeface="Poppins Semi-Bold"/>
                    <a:cs typeface="Poppins Semi-Bold"/>
                    <a:sym typeface="Poppins Semi-Bold"/>
                  </a:rPr>
                  <a:t>DP: 6,750/-</a:t>
                </a:r>
              </a:p>
            </p:txBody>
          </p:sp>
        </p:grpSp>
      </p:grpSp>
      <p:grpSp>
        <p:nvGrpSpPr>
          <p:cNvPr id="2" name="Group 2"/>
          <p:cNvGrpSpPr/>
          <p:nvPr/>
        </p:nvGrpSpPr>
        <p:grpSpPr>
          <a:xfrm>
            <a:off x="1028700" y="804579"/>
            <a:ext cx="2221710" cy="914042"/>
            <a:chOff x="0" y="0"/>
            <a:chExt cx="2962280" cy="1218722"/>
          </a:xfrm>
        </p:grpSpPr>
        <p:sp>
          <p:nvSpPr>
            <p:cNvPr id="3" name="Freeform 3"/>
            <p:cNvSpPr/>
            <p:nvPr/>
          </p:nvSpPr>
          <p:spPr>
            <a:xfrm>
              <a:off x="0" y="916499"/>
              <a:ext cx="2962280" cy="302224"/>
            </a:xfrm>
            <a:custGeom>
              <a:avLst/>
              <a:gdLst/>
              <a:ahLst/>
              <a:cxnLst/>
              <a:rect l="l" t="t" r="r" b="b"/>
              <a:pathLst>
                <a:path w="2962280" h="302224">
                  <a:moveTo>
                    <a:pt x="0" y="0"/>
                  </a:moveTo>
                  <a:lnTo>
                    <a:pt x="2962280" y="0"/>
                  </a:lnTo>
                  <a:lnTo>
                    <a:pt x="2962280" y="302223"/>
                  </a:lnTo>
                  <a:lnTo>
                    <a:pt x="0" y="3022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9980" b="-9980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928476" y="0"/>
              <a:ext cx="1105328" cy="918957"/>
            </a:xfrm>
            <a:custGeom>
              <a:avLst/>
              <a:gdLst/>
              <a:ahLst/>
              <a:cxnLst/>
              <a:rect l="l" t="t" r="r" b="b"/>
              <a:pathLst>
                <a:path w="1105328" h="918957">
                  <a:moveTo>
                    <a:pt x="0" y="0"/>
                  </a:moveTo>
                  <a:lnTo>
                    <a:pt x="1105328" y="0"/>
                  </a:lnTo>
                  <a:lnTo>
                    <a:pt x="1105328" y="918957"/>
                  </a:lnTo>
                  <a:lnTo>
                    <a:pt x="0" y="9189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9980" b="-9980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16482192" y="804579"/>
            <a:ext cx="777108" cy="777108"/>
          </a:xfrm>
          <a:custGeom>
            <a:avLst/>
            <a:gdLst/>
            <a:ahLst/>
            <a:cxnLst/>
            <a:rect l="l" t="t" r="r" b="b"/>
            <a:pathLst>
              <a:path w="777108" h="777108">
                <a:moveTo>
                  <a:pt x="0" y="0"/>
                </a:moveTo>
                <a:lnTo>
                  <a:pt x="777108" y="0"/>
                </a:lnTo>
                <a:lnTo>
                  <a:pt x="777108" y="777108"/>
                </a:lnTo>
                <a:lnTo>
                  <a:pt x="0" y="777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623918" y="3632202"/>
            <a:ext cx="5246828" cy="6933308"/>
          </a:xfrm>
          <a:custGeom>
            <a:avLst/>
            <a:gdLst/>
            <a:ahLst/>
            <a:cxnLst/>
            <a:rect l="l" t="t" r="r" b="b"/>
            <a:pathLst>
              <a:path w="5246828" h="6933308">
                <a:moveTo>
                  <a:pt x="0" y="0"/>
                </a:moveTo>
                <a:lnTo>
                  <a:pt x="5246828" y="0"/>
                </a:lnTo>
                <a:lnTo>
                  <a:pt x="5246828" y="6933309"/>
                </a:lnTo>
                <a:lnTo>
                  <a:pt x="0" y="69333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5686186" y="3732251"/>
            <a:ext cx="7634768" cy="7634768"/>
          </a:xfrm>
          <a:custGeom>
            <a:avLst/>
            <a:gdLst/>
            <a:ahLst/>
            <a:cxnLst/>
            <a:rect l="l" t="t" r="r" b="b"/>
            <a:pathLst>
              <a:path w="7634768" h="7634768">
                <a:moveTo>
                  <a:pt x="0" y="0"/>
                </a:moveTo>
                <a:lnTo>
                  <a:pt x="7634768" y="0"/>
                </a:lnTo>
                <a:lnTo>
                  <a:pt x="7634768" y="7634768"/>
                </a:lnTo>
                <a:lnTo>
                  <a:pt x="0" y="76347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4445371" y="9220200"/>
            <a:ext cx="3023675" cy="306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>
                <a:solidFill>
                  <a:srgbClr val="3A0085"/>
                </a:solidFill>
                <a:latin typeface="Aileron Bold"/>
                <a:ea typeface="Aileron Bold"/>
                <a:cs typeface="Aileron Bold"/>
                <a:sym typeface="Aileron Bold"/>
              </a:rPr>
              <a:t>www.mywealthinfinity.com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2C6EEB0-38BD-4155-84A4-24D6797902E4}"/>
              </a:ext>
            </a:extLst>
          </p:cNvPr>
          <p:cNvGrpSpPr/>
          <p:nvPr/>
        </p:nvGrpSpPr>
        <p:grpSpPr>
          <a:xfrm>
            <a:off x="1028700" y="6431446"/>
            <a:ext cx="6002297" cy="1850783"/>
            <a:chOff x="1028700" y="6431446"/>
            <a:chExt cx="6002297" cy="1850783"/>
          </a:xfrm>
        </p:grpSpPr>
        <p:sp>
          <p:nvSpPr>
            <p:cNvPr id="19" name="TextBox 19"/>
            <p:cNvSpPr txBox="1"/>
            <p:nvPr/>
          </p:nvSpPr>
          <p:spPr>
            <a:xfrm>
              <a:off x="1028700" y="6908751"/>
              <a:ext cx="6002297" cy="13734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93955" lvl="1" indent="-196978" algn="l">
                <a:lnSpc>
                  <a:spcPts val="3616"/>
                </a:lnSpc>
                <a:buFont typeface="Arial"/>
                <a:buChar char="•"/>
              </a:pPr>
              <a:r>
                <a:rPr lang="en-US" sz="2613" b="1" dirty="0">
                  <a:solidFill>
                    <a:srgbClr val="3A0085"/>
                  </a:solidFill>
                  <a:latin typeface="Arimo Bold"/>
                  <a:ea typeface="Arimo Bold"/>
                  <a:cs typeface="Arimo Bold"/>
                  <a:sym typeface="Arimo Bold"/>
                </a:rPr>
                <a:t>Bio-Magnetic Bracelet: 2</a:t>
              </a:r>
            </a:p>
            <a:p>
              <a:pPr marL="393955" lvl="1" indent="-196978" algn="l">
                <a:lnSpc>
                  <a:spcPts val="3616"/>
                </a:lnSpc>
                <a:buFont typeface="Arial"/>
                <a:buChar char="•"/>
              </a:pPr>
              <a:r>
                <a:rPr lang="en-US" sz="2613" b="1" dirty="0">
                  <a:solidFill>
                    <a:srgbClr val="3A0085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Male: 1</a:t>
              </a:r>
            </a:p>
            <a:p>
              <a:pPr marL="393955" lvl="1" indent="-196978" algn="l">
                <a:lnSpc>
                  <a:spcPts val="3618"/>
                </a:lnSpc>
                <a:buFont typeface="Arial"/>
                <a:buChar char="•"/>
              </a:pPr>
              <a:r>
                <a:rPr lang="en-US" sz="2613" b="1" dirty="0">
                  <a:solidFill>
                    <a:srgbClr val="3A0085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Female: 1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028700" y="6431446"/>
              <a:ext cx="4305300" cy="4536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3712"/>
                </a:lnSpc>
              </a:pPr>
              <a:r>
                <a:rPr lang="en-US" sz="2955" b="1" dirty="0" err="1">
                  <a:solidFill>
                    <a:srgbClr val="1A4F03"/>
                  </a:solidFill>
                  <a:latin typeface="Noto Serif Bold"/>
                  <a:ea typeface="Noto Serif Bold"/>
                  <a:cs typeface="Noto Serif Bold"/>
                  <a:sym typeface="Noto Serif Bold"/>
                </a:rPr>
                <a:t>HealthBoost</a:t>
              </a:r>
              <a:r>
                <a:rPr lang="en-US" sz="2955" b="1" dirty="0">
                  <a:solidFill>
                    <a:srgbClr val="1A4F03"/>
                  </a:solidFill>
                  <a:latin typeface="Noto Serif Bold"/>
                  <a:ea typeface="Noto Serif Bold"/>
                  <a:cs typeface="Noto Serif Bold"/>
                  <a:sym typeface="Noto Serif Bold"/>
                </a:rPr>
                <a:t>: Option 4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302EA7E-EF3C-4DBC-A5A6-6985C4D5D624}"/>
              </a:ext>
            </a:extLst>
          </p:cNvPr>
          <p:cNvGrpSpPr/>
          <p:nvPr/>
        </p:nvGrpSpPr>
        <p:grpSpPr>
          <a:xfrm>
            <a:off x="9382607" y="1785296"/>
            <a:ext cx="7876693" cy="1708502"/>
            <a:chOff x="9382607" y="1785296"/>
            <a:chExt cx="7876693" cy="1708502"/>
          </a:xfrm>
        </p:grpSpPr>
        <p:sp>
          <p:nvSpPr>
            <p:cNvPr id="21" name="TextBox 21"/>
            <p:cNvSpPr txBox="1"/>
            <p:nvPr/>
          </p:nvSpPr>
          <p:spPr>
            <a:xfrm>
              <a:off x="9382607" y="2235811"/>
              <a:ext cx="7876693" cy="11389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7886"/>
                </a:lnSpc>
              </a:pPr>
              <a:r>
                <a:rPr lang="en-US" sz="8389" b="1">
                  <a:solidFill>
                    <a:srgbClr val="2C4622"/>
                  </a:solidFill>
                  <a:latin typeface="Poppins Ultra-Bold"/>
                  <a:ea typeface="Poppins Ultra-Bold"/>
                  <a:cs typeface="Poppins Ultra-Bold"/>
                  <a:sym typeface="Poppins Ultra-Bold"/>
                </a:rPr>
                <a:t>HEALTHBOOST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9382607" y="1785296"/>
              <a:ext cx="6065739" cy="4981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95"/>
                </a:lnSpc>
              </a:pPr>
              <a:r>
                <a:rPr lang="en-US" sz="3718" dirty="0">
                  <a:solidFill>
                    <a:srgbClr val="2C4622"/>
                  </a:solidFill>
                  <a:latin typeface="Poppins"/>
                  <a:ea typeface="Poppins"/>
                  <a:cs typeface="Poppins"/>
                  <a:sym typeface="Poppins"/>
                </a:rPr>
                <a:t>Unlock Your Potential with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9474820" y="3217598"/>
              <a:ext cx="7692268" cy="276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250"/>
                </a:lnSpc>
              </a:pPr>
              <a:r>
                <a:rPr lang="en-US" sz="1625" b="1" dirty="0">
                  <a:solidFill>
                    <a:srgbClr val="1A4F03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Experience the subtle power of bio-magnetism for enhanced well-being.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1176</Words>
  <Application>Microsoft Office PowerPoint</Application>
  <PresentationFormat>Custom</PresentationFormat>
  <Paragraphs>206</Paragraphs>
  <Slides>28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8" baseType="lpstr">
      <vt:lpstr>Open Sauce</vt:lpstr>
      <vt:lpstr>Catchy Mager</vt:lpstr>
      <vt:lpstr>Arimo</vt:lpstr>
      <vt:lpstr>Calibri</vt:lpstr>
      <vt:lpstr>Arimo Bold</vt:lpstr>
      <vt:lpstr>Poppins Semi-Bold</vt:lpstr>
      <vt:lpstr>Noto Serif Bold</vt:lpstr>
      <vt:lpstr>Arial</vt:lpstr>
      <vt:lpstr>Raleway</vt:lpstr>
      <vt:lpstr>Noto Serif</vt:lpstr>
      <vt:lpstr>Arial MT Pro Bold</vt:lpstr>
      <vt:lpstr>Helvetica World Bold</vt:lpstr>
      <vt:lpstr>Poppins Medium</vt:lpstr>
      <vt:lpstr>Aileron Bold</vt:lpstr>
      <vt:lpstr>Inter</vt:lpstr>
      <vt:lpstr>Prata</vt:lpstr>
      <vt:lpstr>Poppins</vt:lpstr>
      <vt:lpstr>Poppins Bold</vt:lpstr>
      <vt:lpstr>Poppins Ultra-Bold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Company New Plan Ppt</dc:title>
  <cp:lastModifiedBy>krunal patel</cp:lastModifiedBy>
  <cp:revision>22</cp:revision>
  <dcterms:created xsi:type="dcterms:W3CDTF">2006-08-16T00:00:00Z</dcterms:created>
  <dcterms:modified xsi:type="dcterms:W3CDTF">2026-03-03T09:29:04Z</dcterms:modified>
  <dc:identifier>DAHCmWC-XVg</dc:identifier>
</cp:coreProperties>
</file>